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339" r:id="rId3"/>
    <p:sldId id="388" r:id="rId4"/>
    <p:sldId id="386" r:id="rId5"/>
    <p:sldId id="385" r:id="rId6"/>
    <p:sldId id="294" r:id="rId7"/>
    <p:sldId id="389" r:id="rId8"/>
    <p:sldId id="306" r:id="rId9"/>
    <p:sldId id="350" r:id="rId10"/>
    <p:sldId id="401" r:id="rId11"/>
    <p:sldId id="302" r:id="rId12"/>
    <p:sldId id="280" r:id="rId13"/>
    <p:sldId id="268" r:id="rId14"/>
    <p:sldId id="307" r:id="rId15"/>
    <p:sldId id="275" r:id="rId16"/>
    <p:sldId id="349" r:id="rId17"/>
    <p:sldId id="258" r:id="rId18"/>
    <p:sldId id="393" r:id="rId19"/>
    <p:sldId id="281" r:id="rId20"/>
    <p:sldId id="352" r:id="rId21"/>
    <p:sldId id="402" r:id="rId22"/>
    <p:sldId id="286" r:id="rId23"/>
    <p:sldId id="405" r:id="rId24"/>
    <p:sldId id="324" r:id="rId25"/>
    <p:sldId id="345" r:id="rId26"/>
    <p:sldId id="360" r:id="rId27"/>
    <p:sldId id="361" r:id="rId28"/>
    <p:sldId id="362" r:id="rId29"/>
    <p:sldId id="363" r:id="rId30"/>
    <p:sldId id="391" r:id="rId31"/>
    <p:sldId id="390" r:id="rId32"/>
    <p:sldId id="374" r:id="rId33"/>
    <p:sldId id="375" r:id="rId34"/>
    <p:sldId id="376" r:id="rId35"/>
    <p:sldId id="377" r:id="rId36"/>
    <p:sldId id="379" r:id="rId37"/>
    <p:sldId id="380" r:id="rId38"/>
    <p:sldId id="381" r:id="rId39"/>
    <p:sldId id="382" r:id="rId40"/>
    <p:sldId id="292" r:id="rId41"/>
    <p:sldId id="395" r:id="rId42"/>
    <p:sldId id="406" r:id="rId43"/>
    <p:sldId id="347" r:id="rId44"/>
    <p:sldId id="366" r:id="rId45"/>
    <p:sldId id="367" r:id="rId46"/>
    <p:sldId id="368" r:id="rId47"/>
    <p:sldId id="369" r:id="rId48"/>
    <p:sldId id="371" r:id="rId49"/>
    <p:sldId id="372" r:id="rId50"/>
    <p:sldId id="383" r:id="rId51"/>
    <p:sldId id="373" r:id="rId52"/>
    <p:sldId id="384" r:id="rId53"/>
    <p:sldId id="394" r:id="rId54"/>
    <p:sldId id="407" r:id="rId55"/>
    <p:sldId id="341" r:id="rId56"/>
    <p:sldId id="310" r:id="rId57"/>
    <p:sldId id="311" r:id="rId58"/>
    <p:sldId id="308" r:id="rId59"/>
    <p:sldId id="300" r:id="rId60"/>
    <p:sldId id="314" r:id="rId61"/>
    <p:sldId id="316" r:id="rId62"/>
    <p:sldId id="313" r:id="rId63"/>
    <p:sldId id="315" r:id="rId64"/>
    <p:sldId id="317" r:id="rId65"/>
    <p:sldId id="318" r:id="rId66"/>
    <p:sldId id="319" r:id="rId67"/>
    <p:sldId id="321" r:id="rId68"/>
    <p:sldId id="396" r:id="rId69"/>
    <p:sldId id="403" r:id="rId70"/>
    <p:sldId id="397" r:id="rId71"/>
    <p:sldId id="298" r:id="rId72"/>
    <p:sldId id="303" r:id="rId73"/>
    <p:sldId id="282" r:id="rId74"/>
    <p:sldId id="274" r:id="rId75"/>
    <p:sldId id="354" r:id="rId76"/>
    <p:sldId id="264" r:id="rId77"/>
    <p:sldId id="404" r:id="rId78"/>
    <p:sldId id="301" r:id="rId79"/>
    <p:sldId id="338" r:id="rId80"/>
    <p:sldId id="353" r:id="rId8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5B38748A-AAA1-48B0-AB7A-48213F15ABE5}">
          <p14:sldIdLst>
            <p14:sldId id="256"/>
            <p14:sldId id="339"/>
            <p14:sldId id="388"/>
            <p14:sldId id="386"/>
            <p14:sldId id="385"/>
          </p14:sldIdLst>
        </p14:section>
        <p14:section name="Introduction" id="{7CA73744-2C3D-4093-BAC9-9D38A7D5B1F5}">
          <p14:sldIdLst>
            <p14:sldId id="294"/>
            <p14:sldId id="389"/>
          </p14:sldIdLst>
        </p14:section>
        <p14:section name="Contest management" id="{4272FEC0-18EC-4D70-89F0-046E49E5DA64}">
          <p14:sldIdLst>
            <p14:sldId id="306"/>
            <p14:sldId id="350"/>
            <p14:sldId id="401"/>
            <p14:sldId id="302"/>
            <p14:sldId id="280"/>
            <p14:sldId id="268"/>
            <p14:sldId id="307"/>
            <p14:sldId id="275"/>
            <p14:sldId id="349"/>
            <p14:sldId id="258"/>
            <p14:sldId id="393"/>
            <p14:sldId id="281"/>
            <p14:sldId id="352"/>
          </p14:sldIdLst>
        </p14:section>
        <p14:section name="Types of games" id="{EE9705DE-3761-435E-9067-F5335C2486E0}">
          <p14:sldIdLst>
            <p14:sldId id="402"/>
            <p14:sldId id="286"/>
            <p14:sldId id="405"/>
            <p14:sldId id="324"/>
            <p14:sldId id="345"/>
            <p14:sldId id="360"/>
            <p14:sldId id="361"/>
            <p14:sldId id="362"/>
            <p14:sldId id="363"/>
            <p14:sldId id="391"/>
            <p14:sldId id="390"/>
            <p14:sldId id="374"/>
            <p14:sldId id="375"/>
            <p14:sldId id="376"/>
            <p14:sldId id="377"/>
            <p14:sldId id="379"/>
            <p14:sldId id="380"/>
            <p14:sldId id="381"/>
            <p14:sldId id="382"/>
            <p14:sldId id="292"/>
            <p14:sldId id="395"/>
            <p14:sldId id="406"/>
            <p14:sldId id="347"/>
            <p14:sldId id="366"/>
            <p14:sldId id="367"/>
            <p14:sldId id="368"/>
            <p14:sldId id="369"/>
            <p14:sldId id="371"/>
            <p14:sldId id="372"/>
            <p14:sldId id="383"/>
            <p14:sldId id="373"/>
            <p14:sldId id="384"/>
            <p14:sldId id="394"/>
            <p14:sldId id="407"/>
            <p14:sldId id="341"/>
            <p14:sldId id="310"/>
            <p14:sldId id="311"/>
            <p14:sldId id="308"/>
            <p14:sldId id="300"/>
            <p14:sldId id="314"/>
            <p14:sldId id="316"/>
            <p14:sldId id="313"/>
            <p14:sldId id="315"/>
            <p14:sldId id="317"/>
            <p14:sldId id="318"/>
            <p14:sldId id="319"/>
            <p14:sldId id="321"/>
            <p14:sldId id="396"/>
          </p14:sldIdLst>
        </p14:section>
        <p14:section name="Going further" id="{34DF88F7-3B81-48D3-B485-FBE10C2E993A}">
          <p14:sldIdLst>
            <p14:sldId id="403"/>
            <p14:sldId id="397"/>
            <p14:sldId id="298"/>
            <p14:sldId id="303"/>
            <p14:sldId id="282"/>
          </p14:sldIdLst>
        </p14:section>
        <p14:section name="Around" id="{3B3BE32E-7A67-4FC2-AE41-F97EE357D790}">
          <p14:sldIdLst>
            <p14:sldId id="274"/>
            <p14:sldId id="354"/>
            <p14:sldId id="264"/>
            <p14:sldId id="404"/>
            <p14:sldId id="301"/>
            <p14:sldId id="338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13C"/>
    <a:srgbClr val="0572E5"/>
    <a:srgbClr val="FF882F"/>
    <a:srgbClr val="525274"/>
    <a:srgbClr val="F5D595"/>
    <a:srgbClr val="3363FB"/>
    <a:srgbClr val="030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21" autoAdjust="0"/>
  </p:normalViewPr>
  <p:slideViewPr>
    <p:cSldViewPr snapToGrid="0">
      <p:cViewPr varScale="1">
        <p:scale>
          <a:sx n="103" d="100"/>
          <a:sy n="103" d="100"/>
        </p:scale>
        <p:origin x="13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1C6C7C-328A-482E-8690-B7AA4EAD072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9FE789B-E822-4ACE-A198-ED11192CCDBD}">
      <dgm:prSet phldrT="[Text]"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INTRO</a:t>
          </a:r>
        </a:p>
      </dgm:t>
    </dgm:pt>
    <dgm:pt modelId="{CD4C6C6A-DC9C-4810-AC52-D9CA984E58AE}" type="parTrans" cxnId="{DE8980CA-E85A-4FE2-86B7-E363AD0B8C58}">
      <dgm:prSet/>
      <dgm:spPr/>
      <dgm:t>
        <a:bodyPr/>
        <a:lstStyle/>
        <a:p>
          <a:endParaRPr lang="fr-FR"/>
        </a:p>
      </dgm:t>
    </dgm:pt>
    <dgm:pt modelId="{4A6E6DB7-5091-44E8-A218-FE3D215B8178}" type="sibTrans" cxnId="{DE8980CA-E85A-4FE2-86B7-E363AD0B8C58}">
      <dgm:prSet/>
      <dgm:spPr/>
      <dgm:t>
        <a:bodyPr/>
        <a:lstStyle/>
        <a:p>
          <a:endParaRPr lang="fr-FR"/>
        </a:p>
      </dgm:t>
    </dgm:pt>
    <dgm:pt modelId="{F3AA57DC-84AC-45D7-849A-5B2467688182}">
      <dgm:prSet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TIPS</a:t>
          </a:r>
        </a:p>
      </dgm:t>
    </dgm:pt>
    <dgm:pt modelId="{53A18062-7232-4F96-B1ED-0B9E898A503B}" type="parTrans" cxnId="{B69B5EC6-DDCA-4D5A-A2E1-34CAC138FFC3}">
      <dgm:prSet/>
      <dgm:spPr/>
      <dgm:t>
        <a:bodyPr/>
        <a:lstStyle/>
        <a:p>
          <a:endParaRPr lang="fr-FR"/>
        </a:p>
      </dgm:t>
    </dgm:pt>
    <dgm:pt modelId="{42F66DCB-B6ED-4DFD-BEA6-2E73BDE7763A}" type="sibTrans" cxnId="{B69B5EC6-DDCA-4D5A-A2E1-34CAC138FFC3}">
      <dgm:prSet/>
      <dgm:spPr/>
      <dgm:t>
        <a:bodyPr/>
        <a:lstStyle/>
        <a:p>
          <a:endParaRPr lang="fr-FR"/>
        </a:p>
      </dgm:t>
    </dgm:pt>
    <dgm:pt modelId="{A00AB368-2CE5-4B65-A225-7C0ABD1DF8B9}">
      <dgm:prSet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TYPE OF GAMES AND ALGORITHM</a:t>
          </a:r>
        </a:p>
      </dgm:t>
    </dgm:pt>
    <dgm:pt modelId="{73F1164B-C3E6-4537-A7F2-60ED86BD17A4}" type="parTrans" cxnId="{46647E3C-66C1-4BFA-A575-0DAB44B95F67}">
      <dgm:prSet/>
      <dgm:spPr/>
      <dgm:t>
        <a:bodyPr/>
        <a:lstStyle/>
        <a:p>
          <a:endParaRPr lang="fr-FR"/>
        </a:p>
      </dgm:t>
    </dgm:pt>
    <dgm:pt modelId="{A46AFAB1-30A2-494A-B876-AB68CF9AE757}" type="sibTrans" cxnId="{46647E3C-66C1-4BFA-A575-0DAB44B95F67}">
      <dgm:prSet/>
      <dgm:spPr/>
      <dgm:t>
        <a:bodyPr/>
        <a:lstStyle/>
        <a:p>
          <a:endParaRPr lang="fr-FR"/>
        </a:p>
      </dgm:t>
    </dgm:pt>
    <dgm:pt modelId="{12008369-8071-4354-A5C1-1EEF933E560A}">
      <dgm:prSet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GOING FURTHER</a:t>
          </a:r>
        </a:p>
      </dgm:t>
    </dgm:pt>
    <dgm:pt modelId="{4EFFBA04-2FFC-4E1E-ABEE-FCEEB2A1F90F}" type="parTrans" cxnId="{ED2DB50E-FE1A-4D6F-B588-65E7D9562390}">
      <dgm:prSet/>
      <dgm:spPr/>
      <dgm:t>
        <a:bodyPr/>
        <a:lstStyle/>
        <a:p>
          <a:endParaRPr lang="fr-FR"/>
        </a:p>
      </dgm:t>
    </dgm:pt>
    <dgm:pt modelId="{46439BAF-CD3F-4323-BD1B-AAA5B1085A23}" type="sibTrans" cxnId="{ED2DB50E-FE1A-4D6F-B588-65E7D9562390}">
      <dgm:prSet/>
      <dgm:spPr/>
      <dgm:t>
        <a:bodyPr/>
        <a:lstStyle/>
        <a:p>
          <a:endParaRPr lang="fr-FR"/>
        </a:p>
      </dgm:t>
    </dgm:pt>
    <dgm:pt modelId="{D84A3EE5-6494-41F8-A5B2-15176CD68353}" type="pres">
      <dgm:prSet presAssocID="{F31C6C7C-328A-482E-8690-B7AA4EAD07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520DDF1-1DC7-4E25-A3D5-D3A2FFF55CA7}" type="pres">
      <dgm:prSet presAssocID="{49FE789B-E822-4ACE-A198-ED11192CCDBD}" presName="parentText" presStyleLbl="node1" presStyleIdx="0" presStyleCnt="4" custScaleX="48066" custLinFactY="-1923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A83286-0EBD-4D92-9D60-4D83B1C1CAF3}" type="pres">
      <dgm:prSet presAssocID="{4A6E6DB7-5091-44E8-A218-FE3D215B8178}" presName="spacer" presStyleCnt="0"/>
      <dgm:spPr/>
    </dgm:pt>
    <dgm:pt modelId="{896F5409-EC25-4548-95CD-8165445CC2D5}" type="pres">
      <dgm:prSet presAssocID="{F3AA57DC-84AC-45D7-849A-5B2467688182}" presName="parentText" presStyleLbl="node1" presStyleIdx="1" presStyleCnt="4" custScaleX="48066" custLinFactNeighborY="-2363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CC3813-0DC0-4D7F-9B5C-80A874AB6453}" type="pres">
      <dgm:prSet presAssocID="{42F66DCB-B6ED-4DFD-BEA6-2E73BDE7763A}" presName="spacer" presStyleCnt="0"/>
      <dgm:spPr/>
    </dgm:pt>
    <dgm:pt modelId="{DA018D1F-AF76-4422-B1A1-161E36ABD046}" type="pres">
      <dgm:prSet presAssocID="{A00AB368-2CE5-4B65-A225-7C0ABD1DF8B9}" presName="parentText" presStyleLbl="node1" presStyleIdx="2" presStyleCnt="4" custScaleX="48066" custLinFactY="865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2676B0C-1FB3-474D-A71B-B2C04308E8AC}" type="pres">
      <dgm:prSet presAssocID="{A46AFAB1-30A2-494A-B876-AB68CF9AE757}" presName="spacer" presStyleCnt="0"/>
      <dgm:spPr/>
    </dgm:pt>
    <dgm:pt modelId="{55D6963F-05FC-4980-BAE4-4FA9F6B9DD88}" type="pres">
      <dgm:prSet presAssocID="{12008369-8071-4354-A5C1-1EEF933E560A}" presName="parentText" presStyleLbl="node1" presStyleIdx="3" presStyleCnt="4" custScaleX="48066" custLinFactY="3245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A0D514B-E08C-4027-9435-2CA4A3311A5F}" type="presOf" srcId="{F31C6C7C-328A-482E-8690-B7AA4EAD072C}" destId="{D84A3EE5-6494-41F8-A5B2-15176CD68353}" srcOrd="0" destOrd="0" presId="urn:microsoft.com/office/officeart/2005/8/layout/vList2"/>
    <dgm:cxn modelId="{DE8980CA-E85A-4FE2-86B7-E363AD0B8C58}" srcId="{F31C6C7C-328A-482E-8690-B7AA4EAD072C}" destId="{49FE789B-E822-4ACE-A198-ED11192CCDBD}" srcOrd="0" destOrd="0" parTransId="{CD4C6C6A-DC9C-4810-AC52-D9CA984E58AE}" sibTransId="{4A6E6DB7-5091-44E8-A218-FE3D215B8178}"/>
    <dgm:cxn modelId="{FB2A2A09-CB9E-4E36-A899-B9DA5C69F46D}" type="presOf" srcId="{12008369-8071-4354-A5C1-1EEF933E560A}" destId="{55D6963F-05FC-4980-BAE4-4FA9F6B9DD88}" srcOrd="0" destOrd="0" presId="urn:microsoft.com/office/officeart/2005/8/layout/vList2"/>
    <dgm:cxn modelId="{48EBBBD9-D3EB-4E34-B481-BE09FE04C85B}" type="presOf" srcId="{F3AA57DC-84AC-45D7-849A-5B2467688182}" destId="{896F5409-EC25-4548-95CD-8165445CC2D5}" srcOrd="0" destOrd="0" presId="urn:microsoft.com/office/officeart/2005/8/layout/vList2"/>
    <dgm:cxn modelId="{ED2DB50E-FE1A-4D6F-B588-65E7D9562390}" srcId="{F31C6C7C-328A-482E-8690-B7AA4EAD072C}" destId="{12008369-8071-4354-A5C1-1EEF933E560A}" srcOrd="3" destOrd="0" parTransId="{4EFFBA04-2FFC-4E1E-ABEE-FCEEB2A1F90F}" sibTransId="{46439BAF-CD3F-4323-BD1B-AAA5B1085A23}"/>
    <dgm:cxn modelId="{AF77048F-6CCD-4FB0-9A6F-24E525EBA2C9}" type="presOf" srcId="{A00AB368-2CE5-4B65-A225-7C0ABD1DF8B9}" destId="{DA018D1F-AF76-4422-B1A1-161E36ABD046}" srcOrd="0" destOrd="0" presId="urn:microsoft.com/office/officeart/2005/8/layout/vList2"/>
    <dgm:cxn modelId="{B69B5EC6-DDCA-4D5A-A2E1-34CAC138FFC3}" srcId="{F31C6C7C-328A-482E-8690-B7AA4EAD072C}" destId="{F3AA57DC-84AC-45D7-849A-5B2467688182}" srcOrd="1" destOrd="0" parTransId="{53A18062-7232-4F96-B1ED-0B9E898A503B}" sibTransId="{42F66DCB-B6ED-4DFD-BEA6-2E73BDE7763A}"/>
    <dgm:cxn modelId="{7C8094F6-BBD1-4DED-A375-9D9EC3C431A5}" type="presOf" srcId="{49FE789B-E822-4ACE-A198-ED11192CCDBD}" destId="{7520DDF1-1DC7-4E25-A3D5-D3A2FFF55CA7}" srcOrd="0" destOrd="0" presId="urn:microsoft.com/office/officeart/2005/8/layout/vList2"/>
    <dgm:cxn modelId="{46647E3C-66C1-4BFA-A575-0DAB44B95F67}" srcId="{F31C6C7C-328A-482E-8690-B7AA4EAD072C}" destId="{A00AB368-2CE5-4B65-A225-7C0ABD1DF8B9}" srcOrd="2" destOrd="0" parTransId="{73F1164B-C3E6-4537-A7F2-60ED86BD17A4}" sibTransId="{A46AFAB1-30A2-494A-B876-AB68CF9AE757}"/>
    <dgm:cxn modelId="{011C7311-D837-4EF0-8982-E60000C75C92}" type="presParOf" srcId="{D84A3EE5-6494-41F8-A5B2-15176CD68353}" destId="{7520DDF1-1DC7-4E25-A3D5-D3A2FFF55CA7}" srcOrd="0" destOrd="0" presId="urn:microsoft.com/office/officeart/2005/8/layout/vList2"/>
    <dgm:cxn modelId="{1171C00D-63B6-4A7F-B8CF-08D4280AA2EB}" type="presParOf" srcId="{D84A3EE5-6494-41F8-A5B2-15176CD68353}" destId="{E8A83286-0EBD-4D92-9D60-4D83B1C1CAF3}" srcOrd="1" destOrd="0" presId="urn:microsoft.com/office/officeart/2005/8/layout/vList2"/>
    <dgm:cxn modelId="{30952264-9980-473D-A777-7B5F0C5B3CD5}" type="presParOf" srcId="{D84A3EE5-6494-41F8-A5B2-15176CD68353}" destId="{896F5409-EC25-4548-95CD-8165445CC2D5}" srcOrd="2" destOrd="0" presId="urn:microsoft.com/office/officeart/2005/8/layout/vList2"/>
    <dgm:cxn modelId="{139EC66B-D6CA-4245-BDB8-698942CC7AA7}" type="presParOf" srcId="{D84A3EE5-6494-41F8-A5B2-15176CD68353}" destId="{E0CC3813-0DC0-4D7F-9B5C-80A874AB6453}" srcOrd="3" destOrd="0" presId="urn:microsoft.com/office/officeart/2005/8/layout/vList2"/>
    <dgm:cxn modelId="{5436BA66-FF60-4760-83B4-6D83905D31A8}" type="presParOf" srcId="{D84A3EE5-6494-41F8-A5B2-15176CD68353}" destId="{DA018D1F-AF76-4422-B1A1-161E36ABD046}" srcOrd="4" destOrd="0" presId="urn:microsoft.com/office/officeart/2005/8/layout/vList2"/>
    <dgm:cxn modelId="{A161C9BB-5E6E-42C7-AC0A-780ACF4CD583}" type="presParOf" srcId="{D84A3EE5-6494-41F8-A5B2-15176CD68353}" destId="{B2676B0C-1FB3-474D-A71B-B2C04308E8AC}" srcOrd="5" destOrd="0" presId="urn:microsoft.com/office/officeart/2005/8/layout/vList2"/>
    <dgm:cxn modelId="{30B1775A-65AD-4154-AF49-C7145F9BC9A4}" type="presParOf" srcId="{D84A3EE5-6494-41F8-A5B2-15176CD68353}" destId="{55D6963F-05FC-4980-BAE4-4FA9F6B9DD8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3264F6-638D-432B-B46F-5AB3075E06A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3BFC9C4-08DF-4886-8AA9-2DC7FA9AEB46}">
      <dgm:prSet phldrT="[Text]"/>
      <dgm:spPr>
        <a:ln>
          <a:noFill/>
        </a:ln>
      </dgm:spPr>
      <dgm:t>
        <a:bodyPr/>
        <a:lstStyle/>
        <a:p>
          <a:r>
            <a:rPr lang="fr-FR"/>
            <a:t>Use an SCM</a:t>
          </a:r>
        </a:p>
      </dgm:t>
    </dgm:pt>
    <dgm:pt modelId="{B4589A1D-D34C-44C0-A609-B96481559873}" type="parTrans" cxnId="{B08BF2E1-D1A9-4B11-831A-9E5EE728359D}">
      <dgm:prSet/>
      <dgm:spPr/>
      <dgm:t>
        <a:bodyPr/>
        <a:lstStyle/>
        <a:p>
          <a:endParaRPr lang="fr-FR"/>
        </a:p>
      </dgm:t>
    </dgm:pt>
    <dgm:pt modelId="{06FE3151-2D9C-43C4-9532-684CD4F27122}" type="sibTrans" cxnId="{B08BF2E1-D1A9-4B11-831A-9E5EE728359D}">
      <dgm:prSet/>
      <dgm:spPr/>
      <dgm:t>
        <a:bodyPr/>
        <a:lstStyle/>
        <a:p>
          <a:endParaRPr lang="fr-FR"/>
        </a:p>
      </dgm:t>
    </dgm:pt>
    <dgm:pt modelId="{A3978E65-60FF-4DCA-BB42-37B4DFA82735}">
      <dgm:prSet/>
      <dgm:spPr>
        <a:ln>
          <a:noFill/>
        </a:ln>
      </dgm:spPr>
      <dgm:t>
        <a:bodyPr/>
        <a:lstStyle/>
        <a:p>
          <a:r>
            <a:rPr lang="fr-FR"/>
            <a:t>Use features branch</a:t>
          </a:r>
          <a:endParaRPr lang="fr-FR" dirty="0"/>
        </a:p>
      </dgm:t>
    </dgm:pt>
    <dgm:pt modelId="{368FC5A9-A584-485D-A868-4D864BF5FF57}" type="parTrans" cxnId="{53B15CF2-3BA5-4275-8394-653591FBD77B}">
      <dgm:prSet/>
      <dgm:spPr/>
      <dgm:t>
        <a:bodyPr/>
        <a:lstStyle/>
        <a:p>
          <a:endParaRPr lang="fr-FR"/>
        </a:p>
      </dgm:t>
    </dgm:pt>
    <dgm:pt modelId="{86B68094-C0ED-40E3-AF79-B5CC24E251AA}" type="sibTrans" cxnId="{53B15CF2-3BA5-4275-8394-653591FBD77B}">
      <dgm:prSet/>
      <dgm:spPr/>
      <dgm:t>
        <a:bodyPr/>
        <a:lstStyle/>
        <a:p>
          <a:endParaRPr lang="fr-FR"/>
        </a:p>
      </dgm:t>
    </dgm:pt>
    <dgm:pt modelId="{2E5AAFBD-C9BC-4CD2-A568-438D1024737D}">
      <dgm:prSet/>
      <dgm:spPr>
        <a:ln>
          <a:noFill/>
        </a:ln>
      </dgm:spPr>
      <dgm:t>
        <a:bodyPr/>
        <a:lstStyle/>
        <a:p>
          <a:r>
            <a:rPr lang="fr-FR" dirty="0" err="1"/>
            <a:t>Give</a:t>
          </a:r>
          <a:r>
            <a:rPr lang="fr-FR" dirty="0"/>
            <a:t> </a:t>
          </a:r>
          <a:r>
            <a:rPr lang="fr-FR" dirty="0" err="1"/>
            <a:t>yourself</a:t>
          </a:r>
          <a:r>
            <a:rPr lang="fr-FR" dirty="0"/>
            <a:t> a maximum time on a </a:t>
          </a:r>
          <a:r>
            <a:rPr lang="fr-FR" dirty="0" err="1"/>
            <a:t>feature</a:t>
          </a:r>
          <a:endParaRPr lang="fr-FR" dirty="0"/>
        </a:p>
      </dgm:t>
    </dgm:pt>
    <dgm:pt modelId="{8FAB9B62-65C4-44BB-8AED-286A167F9028}" type="parTrans" cxnId="{708FEE7F-164E-41B3-B974-5AF22390C98F}">
      <dgm:prSet/>
      <dgm:spPr/>
      <dgm:t>
        <a:bodyPr/>
        <a:lstStyle/>
        <a:p>
          <a:endParaRPr lang="fr-FR"/>
        </a:p>
      </dgm:t>
    </dgm:pt>
    <dgm:pt modelId="{971FDFF8-0342-4445-A376-D2762E725806}" type="sibTrans" cxnId="{708FEE7F-164E-41B3-B974-5AF22390C98F}">
      <dgm:prSet/>
      <dgm:spPr/>
      <dgm:t>
        <a:bodyPr/>
        <a:lstStyle/>
        <a:p>
          <a:endParaRPr lang="fr-FR"/>
        </a:p>
      </dgm:t>
    </dgm:pt>
    <dgm:pt modelId="{1F86F282-AB06-4BED-B29B-8A16D35FD9AA}" type="pres">
      <dgm:prSet presAssocID="{1D3264F6-638D-432B-B46F-5AB3075E06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10DD7B2-217C-400E-AA38-F918625A6F5E}" type="pres">
      <dgm:prSet presAssocID="{43BFC9C4-08DF-4886-8AA9-2DC7FA9AEB4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B26753-81C9-4B37-B033-BD47F031766A}" type="pres">
      <dgm:prSet presAssocID="{06FE3151-2D9C-43C4-9532-684CD4F27122}" presName="spacer" presStyleCnt="0"/>
      <dgm:spPr/>
    </dgm:pt>
    <dgm:pt modelId="{CB5A80A7-AD62-4B4A-9487-250CB8B13404}" type="pres">
      <dgm:prSet presAssocID="{A3978E65-60FF-4DCA-BB42-37B4DFA8273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01E507-FBD6-4B65-8400-98F78965892E}" type="pres">
      <dgm:prSet presAssocID="{86B68094-C0ED-40E3-AF79-B5CC24E251AA}" presName="spacer" presStyleCnt="0"/>
      <dgm:spPr/>
    </dgm:pt>
    <dgm:pt modelId="{1F1CB193-71E8-4DB7-8752-1DB63E6C5ABC}" type="pres">
      <dgm:prSet presAssocID="{2E5AAFBD-C9BC-4CD2-A568-438D1024737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08BF2E1-D1A9-4B11-831A-9E5EE728359D}" srcId="{1D3264F6-638D-432B-B46F-5AB3075E06A8}" destId="{43BFC9C4-08DF-4886-8AA9-2DC7FA9AEB46}" srcOrd="0" destOrd="0" parTransId="{B4589A1D-D34C-44C0-A609-B96481559873}" sibTransId="{06FE3151-2D9C-43C4-9532-684CD4F27122}"/>
    <dgm:cxn modelId="{110BD89A-3855-4789-8E11-44B69D7122E9}" type="presOf" srcId="{2E5AAFBD-C9BC-4CD2-A568-438D1024737D}" destId="{1F1CB193-71E8-4DB7-8752-1DB63E6C5ABC}" srcOrd="0" destOrd="0" presId="urn:microsoft.com/office/officeart/2005/8/layout/vList2"/>
    <dgm:cxn modelId="{53B15CF2-3BA5-4275-8394-653591FBD77B}" srcId="{1D3264F6-638D-432B-B46F-5AB3075E06A8}" destId="{A3978E65-60FF-4DCA-BB42-37B4DFA82735}" srcOrd="1" destOrd="0" parTransId="{368FC5A9-A584-485D-A868-4D864BF5FF57}" sibTransId="{86B68094-C0ED-40E3-AF79-B5CC24E251AA}"/>
    <dgm:cxn modelId="{5AA86BAF-36C8-46E5-88A4-AE1241E55189}" type="presOf" srcId="{1D3264F6-638D-432B-B46F-5AB3075E06A8}" destId="{1F86F282-AB06-4BED-B29B-8A16D35FD9AA}" srcOrd="0" destOrd="0" presId="urn:microsoft.com/office/officeart/2005/8/layout/vList2"/>
    <dgm:cxn modelId="{E296FA87-B832-42B0-B486-3B270516152D}" type="presOf" srcId="{43BFC9C4-08DF-4886-8AA9-2DC7FA9AEB46}" destId="{910DD7B2-217C-400E-AA38-F918625A6F5E}" srcOrd="0" destOrd="0" presId="urn:microsoft.com/office/officeart/2005/8/layout/vList2"/>
    <dgm:cxn modelId="{708FEE7F-164E-41B3-B974-5AF22390C98F}" srcId="{1D3264F6-638D-432B-B46F-5AB3075E06A8}" destId="{2E5AAFBD-C9BC-4CD2-A568-438D1024737D}" srcOrd="2" destOrd="0" parTransId="{8FAB9B62-65C4-44BB-8AED-286A167F9028}" sibTransId="{971FDFF8-0342-4445-A376-D2762E725806}"/>
    <dgm:cxn modelId="{2F7114BE-B8FB-4495-9644-DBBDD9014832}" type="presOf" srcId="{A3978E65-60FF-4DCA-BB42-37B4DFA82735}" destId="{CB5A80A7-AD62-4B4A-9487-250CB8B13404}" srcOrd="0" destOrd="0" presId="urn:microsoft.com/office/officeart/2005/8/layout/vList2"/>
    <dgm:cxn modelId="{3028891D-5967-4E8F-A6E3-34A4F27FA1DB}" type="presParOf" srcId="{1F86F282-AB06-4BED-B29B-8A16D35FD9AA}" destId="{910DD7B2-217C-400E-AA38-F918625A6F5E}" srcOrd="0" destOrd="0" presId="urn:microsoft.com/office/officeart/2005/8/layout/vList2"/>
    <dgm:cxn modelId="{9E5AEEB3-E722-4014-965E-4A9B7C4D217C}" type="presParOf" srcId="{1F86F282-AB06-4BED-B29B-8A16D35FD9AA}" destId="{65B26753-81C9-4B37-B033-BD47F031766A}" srcOrd="1" destOrd="0" presId="urn:microsoft.com/office/officeart/2005/8/layout/vList2"/>
    <dgm:cxn modelId="{C60614A9-C5C8-4440-AE23-43FDCB436604}" type="presParOf" srcId="{1F86F282-AB06-4BED-B29B-8A16D35FD9AA}" destId="{CB5A80A7-AD62-4B4A-9487-250CB8B13404}" srcOrd="2" destOrd="0" presId="urn:microsoft.com/office/officeart/2005/8/layout/vList2"/>
    <dgm:cxn modelId="{CC65939C-D04A-44FD-A456-5B49E293520D}" type="presParOf" srcId="{1F86F282-AB06-4BED-B29B-8A16D35FD9AA}" destId="{D501E507-FBD6-4B65-8400-98F78965892E}" srcOrd="3" destOrd="0" presId="urn:microsoft.com/office/officeart/2005/8/layout/vList2"/>
    <dgm:cxn modelId="{4A5D481F-2483-4886-98C1-9061919186FC}" type="presParOf" srcId="{1F86F282-AB06-4BED-B29B-8A16D35FD9AA}" destId="{1F1CB193-71E8-4DB7-8752-1DB63E6C5A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3E3C5E-9E9C-449D-AE26-0866760B14A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84A4155B-582E-40CF-A8D4-5F25D96DB158}">
      <dgm:prSet phldrT="[Text]"/>
      <dgm:spPr/>
      <dgm:t>
        <a:bodyPr/>
        <a:lstStyle/>
        <a:p>
          <a:r>
            <a:rPr lang="fr-FR" dirty="0" err="1"/>
            <a:t>Fixed</a:t>
          </a:r>
          <a:r>
            <a:rPr lang="fr-FR" dirty="0"/>
            <a:t> </a:t>
          </a:r>
          <a:r>
            <a:rPr lang="fr-FR" dirty="0" err="1"/>
            <a:t>depth</a:t>
          </a:r>
          <a:endParaRPr lang="fr-FR" dirty="0"/>
        </a:p>
      </dgm:t>
    </dgm:pt>
    <dgm:pt modelId="{CE78046B-1166-456C-9DE6-28C69CADB807}" type="parTrans" cxnId="{338A64B4-4EEF-4895-9A3F-BA6D0D7D0D01}">
      <dgm:prSet/>
      <dgm:spPr/>
      <dgm:t>
        <a:bodyPr/>
        <a:lstStyle/>
        <a:p>
          <a:endParaRPr lang="fr-FR"/>
        </a:p>
      </dgm:t>
    </dgm:pt>
    <dgm:pt modelId="{6DB49542-6B52-4495-A051-A6DC53549AE2}" type="sibTrans" cxnId="{338A64B4-4EEF-4895-9A3F-BA6D0D7D0D01}">
      <dgm:prSet/>
      <dgm:spPr/>
      <dgm:t>
        <a:bodyPr/>
        <a:lstStyle/>
        <a:p>
          <a:endParaRPr lang="fr-FR"/>
        </a:p>
      </dgm:t>
    </dgm:pt>
    <dgm:pt modelId="{5D492372-9AF2-4794-88DF-785F864B2D9C}">
      <dgm:prSet phldrT="[Text]" custT="1"/>
      <dgm:spPr/>
      <dgm:t>
        <a:bodyPr/>
        <a:lstStyle/>
        <a:p>
          <a:r>
            <a:rPr lang="fr-FR" sz="3600" dirty="0"/>
            <a:t>Minimax</a:t>
          </a:r>
        </a:p>
      </dgm:t>
    </dgm:pt>
    <dgm:pt modelId="{EFBABC18-1BAE-47A3-A92A-2A3F11F9A63C}" type="parTrans" cxnId="{765169C8-6F28-483A-9439-A89D42E13013}">
      <dgm:prSet/>
      <dgm:spPr/>
      <dgm:t>
        <a:bodyPr/>
        <a:lstStyle/>
        <a:p>
          <a:endParaRPr lang="fr-FR"/>
        </a:p>
      </dgm:t>
    </dgm:pt>
    <dgm:pt modelId="{343EE27F-5E90-4D3C-883B-306B7C2FE5F4}" type="sibTrans" cxnId="{765169C8-6F28-483A-9439-A89D42E13013}">
      <dgm:prSet/>
      <dgm:spPr/>
      <dgm:t>
        <a:bodyPr/>
        <a:lstStyle/>
        <a:p>
          <a:endParaRPr lang="fr-FR"/>
        </a:p>
      </dgm:t>
    </dgm:pt>
    <dgm:pt modelId="{2F2EA7FD-3419-47C4-958C-755050F868BF}">
      <dgm:prSet phldrT="[Text]" custT="1"/>
      <dgm:spPr/>
      <dgm:t>
        <a:bodyPr/>
        <a:lstStyle/>
        <a:p>
          <a:r>
            <a:rPr lang="fr-FR" sz="3600" dirty="0" err="1"/>
            <a:t>MaxNTree</a:t>
          </a:r>
          <a:endParaRPr lang="fr-FR" sz="3600" dirty="0"/>
        </a:p>
      </dgm:t>
    </dgm:pt>
    <dgm:pt modelId="{A682523F-A397-4C7A-A692-B9FEE3843BD8}" type="parTrans" cxnId="{3509C1E7-52FB-400C-A31E-C47720515DA6}">
      <dgm:prSet/>
      <dgm:spPr/>
      <dgm:t>
        <a:bodyPr/>
        <a:lstStyle/>
        <a:p>
          <a:endParaRPr lang="fr-FR"/>
        </a:p>
      </dgm:t>
    </dgm:pt>
    <dgm:pt modelId="{7ED3DEF0-0BA0-46FD-8F25-774ADFD28FF2}" type="sibTrans" cxnId="{3509C1E7-52FB-400C-A31E-C47720515DA6}">
      <dgm:prSet/>
      <dgm:spPr/>
      <dgm:t>
        <a:bodyPr/>
        <a:lstStyle/>
        <a:p>
          <a:endParaRPr lang="fr-FR"/>
        </a:p>
      </dgm:t>
    </dgm:pt>
    <dgm:pt modelId="{56A1660D-6F56-4C42-B88C-4AA8F6788433}">
      <dgm:prSet phldrT="[Text]"/>
      <dgm:spPr/>
      <dgm:t>
        <a:bodyPr/>
        <a:lstStyle/>
        <a:p>
          <a:r>
            <a:rPr lang="fr-FR" dirty="0" err="1"/>
            <a:t>Promising</a:t>
          </a:r>
          <a:r>
            <a:rPr lang="fr-FR" dirty="0"/>
            <a:t> first</a:t>
          </a:r>
        </a:p>
      </dgm:t>
    </dgm:pt>
    <dgm:pt modelId="{C8518884-80C8-419A-8AB3-4DA0256AB8DA}" type="parTrans" cxnId="{7FB23BC6-494B-4B60-BF60-E7056A6EC153}">
      <dgm:prSet/>
      <dgm:spPr/>
      <dgm:t>
        <a:bodyPr/>
        <a:lstStyle/>
        <a:p>
          <a:endParaRPr lang="fr-FR"/>
        </a:p>
      </dgm:t>
    </dgm:pt>
    <dgm:pt modelId="{97D4F5B4-AA7D-4947-AB5F-EE96B55A5006}" type="sibTrans" cxnId="{7FB23BC6-494B-4B60-BF60-E7056A6EC153}">
      <dgm:prSet/>
      <dgm:spPr/>
      <dgm:t>
        <a:bodyPr/>
        <a:lstStyle/>
        <a:p>
          <a:endParaRPr lang="fr-FR"/>
        </a:p>
      </dgm:t>
    </dgm:pt>
    <dgm:pt modelId="{F3FBA5EC-57BC-4395-94CB-BF59DFF139A7}">
      <dgm:prSet phldrT="[Text]" custT="1"/>
      <dgm:spPr/>
      <dgm:t>
        <a:bodyPr/>
        <a:lstStyle/>
        <a:p>
          <a:r>
            <a:rPr lang="fr-FR" sz="3600" dirty="0"/>
            <a:t>Monte </a:t>
          </a:r>
          <a:r>
            <a:rPr lang="fr-FR" sz="3600" dirty="0" err="1"/>
            <a:t>carlo</a:t>
          </a:r>
          <a:r>
            <a:rPr lang="fr-FR" sz="3600" dirty="0"/>
            <a:t/>
          </a:r>
          <a:br>
            <a:rPr lang="fr-FR" sz="3600" dirty="0"/>
          </a:br>
          <a:r>
            <a:rPr lang="fr-FR" sz="3600" dirty="0" err="1"/>
            <a:t>Tree</a:t>
          </a:r>
          <a:r>
            <a:rPr lang="fr-FR" sz="3600" dirty="0"/>
            <a:t> </a:t>
          </a:r>
          <a:r>
            <a:rPr lang="fr-FR" sz="3600" dirty="0" err="1"/>
            <a:t>search</a:t>
          </a:r>
          <a:endParaRPr lang="fr-FR" sz="3600" dirty="0"/>
        </a:p>
      </dgm:t>
    </dgm:pt>
    <dgm:pt modelId="{65AF615F-2A72-4147-9363-890E062BAEC0}" type="parTrans" cxnId="{712DEE4A-D147-4393-AE97-864A50043AF1}">
      <dgm:prSet/>
      <dgm:spPr/>
      <dgm:t>
        <a:bodyPr/>
        <a:lstStyle/>
        <a:p>
          <a:endParaRPr lang="fr-FR"/>
        </a:p>
      </dgm:t>
    </dgm:pt>
    <dgm:pt modelId="{F5856275-B12C-4D7A-B949-7E7700027886}" type="sibTrans" cxnId="{712DEE4A-D147-4393-AE97-864A50043AF1}">
      <dgm:prSet/>
      <dgm:spPr/>
      <dgm:t>
        <a:bodyPr/>
        <a:lstStyle/>
        <a:p>
          <a:endParaRPr lang="fr-FR"/>
        </a:p>
      </dgm:t>
    </dgm:pt>
    <dgm:pt modelId="{4660FA1B-8B44-4DCD-8911-AE28296BD09A}" type="pres">
      <dgm:prSet presAssocID="{C03E3C5E-9E9C-449D-AE26-0866760B14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8634C6E-353F-463C-80EA-F98CF94A63B2}" type="pres">
      <dgm:prSet presAssocID="{84A4155B-582E-40CF-A8D4-5F25D96DB158}" presName="composite" presStyleCnt="0"/>
      <dgm:spPr/>
    </dgm:pt>
    <dgm:pt modelId="{953374A8-459A-4A05-95DF-F5592721851A}" type="pres">
      <dgm:prSet presAssocID="{84A4155B-582E-40CF-A8D4-5F25D96DB15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E5317B-E8D3-4507-8127-63C70A5870BE}" type="pres">
      <dgm:prSet presAssocID="{84A4155B-582E-40CF-A8D4-5F25D96DB15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546012-2E35-483A-85F9-062BA81E069F}" type="pres">
      <dgm:prSet presAssocID="{6DB49542-6B52-4495-A051-A6DC53549AE2}" presName="space" presStyleCnt="0"/>
      <dgm:spPr/>
    </dgm:pt>
    <dgm:pt modelId="{3791497D-42E0-411C-8BED-73F2C2A4E079}" type="pres">
      <dgm:prSet presAssocID="{56A1660D-6F56-4C42-B88C-4AA8F6788433}" presName="composite" presStyleCnt="0"/>
      <dgm:spPr/>
    </dgm:pt>
    <dgm:pt modelId="{2D0B720A-BB74-4EF2-ADD9-1A1950641ECC}" type="pres">
      <dgm:prSet presAssocID="{56A1660D-6F56-4C42-B88C-4AA8F678843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B08D9A-F38B-472F-9D23-2FEFFAC8E040}" type="pres">
      <dgm:prSet presAssocID="{56A1660D-6F56-4C42-B88C-4AA8F6788433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5169C8-6F28-483A-9439-A89D42E13013}" srcId="{84A4155B-582E-40CF-A8D4-5F25D96DB158}" destId="{5D492372-9AF2-4794-88DF-785F864B2D9C}" srcOrd="0" destOrd="0" parTransId="{EFBABC18-1BAE-47A3-A92A-2A3F11F9A63C}" sibTransId="{343EE27F-5E90-4D3C-883B-306B7C2FE5F4}"/>
    <dgm:cxn modelId="{3509C1E7-52FB-400C-A31E-C47720515DA6}" srcId="{84A4155B-582E-40CF-A8D4-5F25D96DB158}" destId="{2F2EA7FD-3419-47C4-958C-755050F868BF}" srcOrd="1" destOrd="0" parTransId="{A682523F-A397-4C7A-A692-B9FEE3843BD8}" sibTransId="{7ED3DEF0-0BA0-46FD-8F25-774ADFD28FF2}"/>
    <dgm:cxn modelId="{8B4D1E17-2C16-43E3-902F-643AC2E45907}" type="presOf" srcId="{56A1660D-6F56-4C42-B88C-4AA8F6788433}" destId="{2D0B720A-BB74-4EF2-ADD9-1A1950641ECC}" srcOrd="0" destOrd="0" presId="urn:microsoft.com/office/officeart/2005/8/layout/hList1"/>
    <dgm:cxn modelId="{22003F4D-3C4A-472C-9EDA-549CA53991EA}" type="presOf" srcId="{84A4155B-582E-40CF-A8D4-5F25D96DB158}" destId="{953374A8-459A-4A05-95DF-F5592721851A}" srcOrd="0" destOrd="0" presId="urn:microsoft.com/office/officeart/2005/8/layout/hList1"/>
    <dgm:cxn modelId="{4CABE923-72F4-416F-8E98-B9E2F86F6115}" type="presOf" srcId="{2F2EA7FD-3419-47C4-958C-755050F868BF}" destId="{97E5317B-E8D3-4507-8127-63C70A5870BE}" srcOrd="0" destOrd="1" presId="urn:microsoft.com/office/officeart/2005/8/layout/hList1"/>
    <dgm:cxn modelId="{7FB23BC6-494B-4B60-BF60-E7056A6EC153}" srcId="{C03E3C5E-9E9C-449D-AE26-0866760B14A3}" destId="{56A1660D-6F56-4C42-B88C-4AA8F6788433}" srcOrd="1" destOrd="0" parTransId="{C8518884-80C8-419A-8AB3-4DA0256AB8DA}" sibTransId="{97D4F5B4-AA7D-4947-AB5F-EE96B55A5006}"/>
    <dgm:cxn modelId="{712DEE4A-D147-4393-AE97-864A50043AF1}" srcId="{56A1660D-6F56-4C42-B88C-4AA8F6788433}" destId="{F3FBA5EC-57BC-4395-94CB-BF59DFF139A7}" srcOrd="0" destOrd="0" parTransId="{65AF615F-2A72-4147-9363-890E062BAEC0}" sibTransId="{F5856275-B12C-4D7A-B949-7E7700027886}"/>
    <dgm:cxn modelId="{99F2AFD5-705C-4363-854E-982C66C68F71}" type="presOf" srcId="{5D492372-9AF2-4794-88DF-785F864B2D9C}" destId="{97E5317B-E8D3-4507-8127-63C70A5870BE}" srcOrd="0" destOrd="0" presId="urn:microsoft.com/office/officeart/2005/8/layout/hList1"/>
    <dgm:cxn modelId="{338A64B4-4EEF-4895-9A3F-BA6D0D7D0D01}" srcId="{C03E3C5E-9E9C-449D-AE26-0866760B14A3}" destId="{84A4155B-582E-40CF-A8D4-5F25D96DB158}" srcOrd="0" destOrd="0" parTransId="{CE78046B-1166-456C-9DE6-28C69CADB807}" sibTransId="{6DB49542-6B52-4495-A051-A6DC53549AE2}"/>
    <dgm:cxn modelId="{10E7D68F-8051-4F25-8A0E-F1279ADD1FCB}" type="presOf" srcId="{F3FBA5EC-57BC-4395-94CB-BF59DFF139A7}" destId="{60B08D9A-F38B-472F-9D23-2FEFFAC8E040}" srcOrd="0" destOrd="0" presId="urn:microsoft.com/office/officeart/2005/8/layout/hList1"/>
    <dgm:cxn modelId="{254D4479-1B2B-4C1F-9524-0C646426E30E}" type="presOf" srcId="{C03E3C5E-9E9C-449D-AE26-0866760B14A3}" destId="{4660FA1B-8B44-4DCD-8911-AE28296BD09A}" srcOrd="0" destOrd="0" presId="urn:microsoft.com/office/officeart/2005/8/layout/hList1"/>
    <dgm:cxn modelId="{2CB4A144-5034-4D8A-9496-389BF2395C5A}" type="presParOf" srcId="{4660FA1B-8B44-4DCD-8911-AE28296BD09A}" destId="{F8634C6E-353F-463C-80EA-F98CF94A63B2}" srcOrd="0" destOrd="0" presId="urn:microsoft.com/office/officeart/2005/8/layout/hList1"/>
    <dgm:cxn modelId="{FDB3B7B5-0918-4AD1-871F-EE3A677D08ED}" type="presParOf" srcId="{F8634C6E-353F-463C-80EA-F98CF94A63B2}" destId="{953374A8-459A-4A05-95DF-F5592721851A}" srcOrd="0" destOrd="0" presId="urn:microsoft.com/office/officeart/2005/8/layout/hList1"/>
    <dgm:cxn modelId="{FA98E86C-A955-449C-B601-67A8D91A4374}" type="presParOf" srcId="{F8634C6E-353F-463C-80EA-F98CF94A63B2}" destId="{97E5317B-E8D3-4507-8127-63C70A5870BE}" srcOrd="1" destOrd="0" presId="urn:microsoft.com/office/officeart/2005/8/layout/hList1"/>
    <dgm:cxn modelId="{D595BC74-281B-4592-A521-991E3D32255D}" type="presParOf" srcId="{4660FA1B-8B44-4DCD-8911-AE28296BD09A}" destId="{7E546012-2E35-483A-85F9-062BA81E069F}" srcOrd="1" destOrd="0" presId="urn:microsoft.com/office/officeart/2005/8/layout/hList1"/>
    <dgm:cxn modelId="{234E1880-CD71-4300-BBD4-F4CE01CF288D}" type="presParOf" srcId="{4660FA1B-8B44-4DCD-8911-AE28296BD09A}" destId="{3791497D-42E0-411C-8BED-73F2C2A4E079}" srcOrd="2" destOrd="0" presId="urn:microsoft.com/office/officeart/2005/8/layout/hList1"/>
    <dgm:cxn modelId="{5B0D4B90-DDFF-4D85-BF76-0B7BBE858495}" type="presParOf" srcId="{3791497D-42E0-411C-8BED-73F2C2A4E079}" destId="{2D0B720A-BB74-4EF2-ADD9-1A1950641ECC}" srcOrd="0" destOrd="0" presId="urn:microsoft.com/office/officeart/2005/8/layout/hList1"/>
    <dgm:cxn modelId="{8277BD17-8479-46F4-9ADF-2EF9BB33C96F}" type="presParOf" srcId="{3791497D-42E0-411C-8BED-73F2C2A4E079}" destId="{60B08D9A-F38B-472F-9D23-2FEFFAC8E0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69A163-B8B2-49BD-BBFA-A9D7CD50CEC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2D436F-C817-41D2-B13E-C71AB04AFD65}">
      <dgm:prSet phldrT="[Text]" custT="1"/>
      <dgm:spPr>
        <a:ln>
          <a:noFill/>
        </a:ln>
      </dgm:spPr>
      <dgm:t>
        <a:bodyPr/>
        <a:lstStyle/>
        <a:p>
          <a:r>
            <a:rPr lang="fr-FR" sz="4000" dirty="0"/>
            <a:t>Minimax</a:t>
          </a:r>
        </a:p>
      </dgm:t>
    </dgm:pt>
    <dgm:pt modelId="{D262D5C4-A8CC-47D5-91D8-5D180DC18834}" type="parTrans" cxnId="{706AF12C-4474-4EBF-B035-80FA528B8912}">
      <dgm:prSet/>
      <dgm:spPr/>
      <dgm:t>
        <a:bodyPr/>
        <a:lstStyle/>
        <a:p>
          <a:endParaRPr lang="fr-FR"/>
        </a:p>
      </dgm:t>
    </dgm:pt>
    <dgm:pt modelId="{F7BEBC5C-120D-4121-B52C-5AAB71B0369E}" type="sibTrans" cxnId="{706AF12C-4474-4EBF-B035-80FA528B8912}">
      <dgm:prSet/>
      <dgm:spPr/>
      <dgm:t>
        <a:bodyPr/>
        <a:lstStyle/>
        <a:p>
          <a:endParaRPr lang="fr-FR"/>
        </a:p>
      </dgm:t>
    </dgm:pt>
    <dgm:pt modelId="{DF77B9E8-8D94-4F2B-83DA-8C98670F2BC5}">
      <dgm:prSet phldrT="[Text]" custT="1"/>
      <dgm:spPr>
        <a:ln>
          <a:noFill/>
        </a:ln>
      </dgm:spPr>
      <dgm:t>
        <a:bodyPr/>
        <a:lstStyle/>
        <a:p>
          <a:r>
            <a:rPr lang="fr-FR" sz="4000" dirty="0"/>
            <a:t>Do not explore all branches</a:t>
          </a:r>
        </a:p>
      </dgm:t>
    </dgm:pt>
    <dgm:pt modelId="{DC5F102C-B552-4308-B73D-FFD216AAD74F}" type="parTrans" cxnId="{FE5E2548-DB5F-425E-A61B-31B6E58182A5}">
      <dgm:prSet/>
      <dgm:spPr/>
      <dgm:t>
        <a:bodyPr/>
        <a:lstStyle/>
        <a:p>
          <a:endParaRPr lang="fr-FR"/>
        </a:p>
      </dgm:t>
    </dgm:pt>
    <dgm:pt modelId="{7753E5E7-6478-4373-9BA5-C0EFBC33DA89}" type="sibTrans" cxnId="{FE5E2548-DB5F-425E-A61B-31B6E58182A5}">
      <dgm:prSet/>
      <dgm:spPr/>
      <dgm:t>
        <a:bodyPr/>
        <a:lstStyle/>
        <a:p>
          <a:endParaRPr lang="fr-FR"/>
        </a:p>
      </dgm:t>
    </dgm:pt>
    <dgm:pt modelId="{67519ECF-F5DA-4D17-8DB9-43F012C94563}">
      <dgm:prSet phldrT="[Text]" custT="1"/>
      <dgm:spPr>
        <a:ln>
          <a:noFill/>
        </a:ln>
      </dgm:spPr>
      <dgm:t>
        <a:bodyPr/>
        <a:lstStyle/>
        <a:p>
          <a:r>
            <a:rPr lang="fr-FR" sz="4000" dirty="0"/>
            <a:t>Unique </a:t>
          </a:r>
          <a:r>
            <a:rPr lang="fr-FR" sz="4000" dirty="0" err="1"/>
            <a:t>branch</a:t>
          </a:r>
          <a:r>
            <a:rPr lang="fr-FR" sz="4000" dirty="0"/>
            <a:t> for </a:t>
          </a:r>
          <a:r>
            <a:rPr lang="fr-FR" sz="4000" dirty="0" err="1"/>
            <a:t>opponent</a:t>
          </a:r>
          <a:endParaRPr lang="fr-FR" sz="4000" dirty="0"/>
        </a:p>
      </dgm:t>
    </dgm:pt>
    <dgm:pt modelId="{D1F85D20-5D67-47CF-88D3-CB3A24F0335A}" type="parTrans" cxnId="{AFF302D2-8B46-436B-8B39-7F5E5667037A}">
      <dgm:prSet/>
      <dgm:spPr/>
      <dgm:t>
        <a:bodyPr/>
        <a:lstStyle/>
        <a:p>
          <a:endParaRPr lang="fr-FR"/>
        </a:p>
      </dgm:t>
    </dgm:pt>
    <dgm:pt modelId="{27185A4C-4EF1-41B9-8F4E-7817010A9517}" type="sibTrans" cxnId="{AFF302D2-8B46-436B-8B39-7F5E5667037A}">
      <dgm:prSet/>
      <dgm:spPr/>
      <dgm:t>
        <a:bodyPr/>
        <a:lstStyle/>
        <a:p>
          <a:endParaRPr lang="fr-FR"/>
        </a:p>
      </dgm:t>
    </dgm:pt>
    <dgm:pt modelId="{4EE99964-1292-4B23-B9B2-BC5CC92274AE}">
      <dgm:prSet phldrT="[Text]" custT="1"/>
      <dgm:spPr>
        <a:ln>
          <a:noFill/>
        </a:ln>
      </dgm:spPr>
      <dgm:t>
        <a:bodyPr/>
        <a:lstStyle/>
        <a:p>
          <a:r>
            <a:rPr lang="fr-FR" sz="4000" dirty="0"/>
            <a:t>Alpha beta</a:t>
          </a:r>
        </a:p>
      </dgm:t>
    </dgm:pt>
    <dgm:pt modelId="{8E63838B-2909-4C3A-83F7-3506FAEDDA65}" type="parTrans" cxnId="{3A40EE2B-3852-4C33-B114-7F119E5285D5}">
      <dgm:prSet/>
      <dgm:spPr/>
      <dgm:t>
        <a:bodyPr/>
        <a:lstStyle/>
        <a:p>
          <a:endParaRPr lang="fr-FR"/>
        </a:p>
      </dgm:t>
    </dgm:pt>
    <dgm:pt modelId="{5C1499CB-99F4-424D-99BD-263E32BD56FA}" type="sibTrans" cxnId="{3A40EE2B-3852-4C33-B114-7F119E5285D5}">
      <dgm:prSet/>
      <dgm:spPr/>
      <dgm:t>
        <a:bodyPr/>
        <a:lstStyle/>
        <a:p>
          <a:endParaRPr lang="fr-FR"/>
        </a:p>
      </dgm:t>
    </dgm:pt>
    <dgm:pt modelId="{923A1CB5-C526-4FF8-9E62-52B29A49F081}" type="pres">
      <dgm:prSet presAssocID="{8069A163-B8B2-49BD-BBFA-A9D7CD50CEC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1AF945C-68D0-4DE7-8EAE-20214707D580}" type="pres">
      <dgm:prSet presAssocID="{6F2D436F-C817-41D2-B13E-C71AB04AFD6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2C1AB0-4F6D-47D7-A88A-7AA19837D817}" type="pres">
      <dgm:prSet presAssocID="{F7BEBC5C-120D-4121-B52C-5AAB71B0369E}" presName="sibTrans" presStyleCnt="0"/>
      <dgm:spPr/>
    </dgm:pt>
    <dgm:pt modelId="{D23B1F78-CCED-461B-ADE7-8B037552BC69}" type="pres">
      <dgm:prSet presAssocID="{DF77B9E8-8D94-4F2B-83DA-8C98670F2BC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CB1596-B3A2-49B5-BA4A-596E6CA89A4C}" type="pres">
      <dgm:prSet presAssocID="{7753E5E7-6478-4373-9BA5-C0EFBC33DA89}" presName="sibTrans" presStyleCnt="0"/>
      <dgm:spPr/>
    </dgm:pt>
    <dgm:pt modelId="{07C5ECDC-BAAC-44C9-BD59-2374DDE143D0}" type="pres">
      <dgm:prSet presAssocID="{67519ECF-F5DA-4D17-8DB9-43F012C9456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5AFE2D4-DB2A-49E6-A4E1-CBB861A5288A}" type="presOf" srcId="{6F2D436F-C817-41D2-B13E-C71AB04AFD65}" destId="{91AF945C-68D0-4DE7-8EAE-20214707D580}" srcOrd="0" destOrd="0" presId="urn:microsoft.com/office/officeart/2005/8/layout/default"/>
    <dgm:cxn modelId="{AFF302D2-8B46-436B-8B39-7F5E5667037A}" srcId="{8069A163-B8B2-49BD-BBFA-A9D7CD50CECC}" destId="{67519ECF-F5DA-4D17-8DB9-43F012C94563}" srcOrd="2" destOrd="0" parTransId="{D1F85D20-5D67-47CF-88D3-CB3A24F0335A}" sibTransId="{27185A4C-4EF1-41B9-8F4E-7817010A9517}"/>
    <dgm:cxn modelId="{FE5E2548-DB5F-425E-A61B-31B6E58182A5}" srcId="{8069A163-B8B2-49BD-BBFA-A9D7CD50CECC}" destId="{DF77B9E8-8D94-4F2B-83DA-8C98670F2BC5}" srcOrd="1" destOrd="0" parTransId="{DC5F102C-B552-4308-B73D-FFD216AAD74F}" sibTransId="{7753E5E7-6478-4373-9BA5-C0EFBC33DA89}"/>
    <dgm:cxn modelId="{03724264-E13A-4FC2-AAD3-5C9BCA8A91FE}" type="presOf" srcId="{8069A163-B8B2-49BD-BBFA-A9D7CD50CECC}" destId="{923A1CB5-C526-4FF8-9E62-52B29A49F081}" srcOrd="0" destOrd="0" presId="urn:microsoft.com/office/officeart/2005/8/layout/default"/>
    <dgm:cxn modelId="{706AF12C-4474-4EBF-B035-80FA528B8912}" srcId="{8069A163-B8B2-49BD-BBFA-A9D7CD50CECC}" destId="{6F2D436F-C817-41D2-B13E-C71AB04AFD65}" srcOrd="0" destOrd="0" parTransId="{D262D5C4-A8CC-47D5-91D8-5D180DC18834}" sibTransId="{F7BEBC5C-120D-4121-B52C-5AAB71B0369E}"/>
    <dgm:cxn modelId="{3A40EE2B-3852-4C33-B114-7F119E5285D5}" srcId="{6F2D436F-C817-41D2-B13E-C71AB04AFD65}" destId="{4EE99964-1292-4B23-B9B2-BC5CC92274AE}" srcOrd="0" destOrd="0" parTransId="{8E63838B-2909-4C3A-83F7-3506FAEDDA65}" sibTransId="{5C1499CB-99F4-424D-99BD-263E32BD56FA}"/>
    <dgm:cxn modelId="{29495B3E-3F8C-4970-A961-349F1CFE0127}" type="presOf" srcId="{DF77B9E8-8D94-4F2B-83DA-8C98670F2BC5}" destId="{D23B1F78-CCED-461B-ADE7-8B037552BC69}" srcOrd="0" destOrd="0" presId="urn:microsoft.com/office/officeart/2005/8/layout/default"/>
    <dgm:cxn modelId="{4D39DC44-6667-4715-A25B-4DFD0BE29378}" type="presOf" srcId="{4EE99964-1292-4B23-B9B2-BC5CC92274AE}" destId="{91AF945C-68D0-4DE7-8EAE-20214707D580}" srcOrd="0" destOrd="1" presId="urn:microsoft.com/office/officeart/2005/8/layout/default"/>
    <dgm:cxn modelId="{BAACF8E7-9ECA-4DD0-A6B7-48143A26CDEA}" type="presOf" srcId="{67519ECF-F5DA-4D17-8DB9-43F012C94563}" destId="{07C5ECDC-BAAC-44C9-BD59-2374DDE143D0}" srcOrd="0" destOrd="0" presId="urn:microsoft.com/office/officeart/2005/8/layout/default"/>
    <dgm:cxn modelId="{481CA9BB-D569-4601-8E2F-BD1C796FF702}" type="presParOf" srcId="{923A1CB5-C526-4FF8-9E62-52B29A49F081}" destId="{91AF945C-68D0-4DE7-8EAE-20214707D580}" srcOrd="0" destOrd="0" presId="urn:microsoft.com/office/officeart/2005/8/layout/default"/>
    <dgm:cxn modelId="{9EC0A98B-87D6-44E5-90DF-42630AEB6DCF}" type="presParOf" srcId="{923A1CB5-C526-4FF8-9E62-52B29A49F081}" destId="{362C1AB0-4F6D-47D7-A88A-7AA19837D817}" srcOrd="1" destOrd="0" presId="urn:microsoft.com/office/officeart/2005/8/layout/default"/>
    <dgm:cxn modelId="{63541B10-4278-4BD0-9478-98B2505B9E09}" type="presParOf" srcId="{923A1CB5-C526-4FF8-9E62-52B29A49F081}" destId="{D23B1F78-CCED-461B-ADE7-8B037552BC69}" srcOrd="2" destOrd="0" presId="urn:microsoft.com/office/officeart/2005/8/layout/default"/>
    <dgm:cxn modelId="{70FD5DE3-E808-4E03-B41B-31C494CB7A67}" type="presParOf" srcId="{923A1CB5-C526-4FF8-9E62-52B29A49F081}" destId="{8ECB1596-B3A2-49B5-BA4A-596E6CA89A4C}" srcOrd="3" destOrd="0" presId="urn:microsoft.com/office/officeart/2005/8/layout/default"/>
    <dgm:cxn modelId="{F2CC4EEA-485A-487B-B44C-76A15834896F}" type="presParOf" srcId="{923A1CB5-C526-4FF8-9E62-52B29A49F081}" destId="{07C5ECDC-BAAC-44C9-BD59-2374DDE143D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DCAE0D-C207-43B9-97F9-6506A25FB9E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3CD94054-B72B-47BD-8E4F-FABE2F541860}">
      <dgm:prSet phldrT="[Text]" custT="1"/>
      <dgm:spPr>
        <a:ln>
          <a:noFill/>
        </a:ln>
      </dgm:spPr>
      <dgm:t>
        <a:bodyPr/>
        <a:lstStyle/>
        <a:p>
          <a:r>
            <a:rPr lang="fr-FR" sz="5400" dirty="0" err="1"/>
            <a:t>Depth</a:t>
          </a:r>
          <a:endParaRPr lang="fr-FR" sz="5400" dirty="0"/>
        </a:p>
      </dgm:t>
    </dgm:pt>
    <dgm:pt modelId="{6ECF7481-32CD-4E71-A650-5F307EE6F79B}" type="parTrans" cxnId="{5B596BEA-7E5F-43BB-9C6C-05EAC36744AD}">
      <dgm:prSet/>
      <dgm:spPr/>
      <dgm:t>
        <a:bodyPr/>
        <a:lstStyle/>
        <a:p>
          <a:endParaRPr lang="fr-FR"/>
        </a:p>
      </dgm:t>
    </dgm:pt>
    <dgm:pt modelId="{AE9E876C-2CF9-4DFD-A67A-FCEB497055E3}" type="sibTrans" cxnId="{5B596BEA-7E5F-43BB-9C6C-05EAC36744AD}">
      <dgm:prSet/>
      <dgm:spPr/>
      <dgm:t>
        <a:bodyPr/>
        <a:lstStyle/>
        <a:p>
          <a:endParaRPr lang="fr-FR"/>
        </a:p>
      </dgm:t>
    </dgm:pt>
    <dgm:pt modelId="{A1F0DAD8-75CB-413A-A004-9FAD2E68114F}">
      <dgm:prSet phldrT="[Text]" custT="1"/>
      <dgm:spPr>
        <a:ln>
          <a:noFill/>
        </a:ln>
      </dgm:spPr>
      <dgm:t>
        <a:bodyPr/>
        <a:lstStyle/>
        <a:p>
          <a:r>
            <a:rPr lang="fr-FR" sz="5400" dirty="0"/>
            <a:t>Evaluation </a:t>
          </a:r>
          <a:r>
            <a:rPr lang="fr-FR" sz="5400" dirty="0" err="1"/>
            <a:t>function</a:t>
          </a:r>
          <a:endParaRPr lang="fr-FR" sz="5400" dirty="0"/>
        </a:p>
      </dgm:t>
    </dgm:pt>
    <dgm:pt modelId="{B69B30C3-4DAD-46AB-9049-A86F13109F12}" type="parTrans" cxnId="{292A207E-22CE-45FC-A877-5A980301E988}">
      <dgm:prSet/>
      <dgm:spPr/>
      <dgm:t>
        <a:bodyPr/>
        <a:lstStyle/>
        <a:p>
          <a:endParaRPr lang="fr-FR"/>
        </a:p>
      </dgm:t>
    </dgm:pt>
    <dgm:pt modelId="{EECD75C1-12D5-4EA8-B00E-725E936736E5}" type="sibTrans" cxnId="{292A207E-22CE-45FC-A877-5A980301E988}">
      <dgm:prSet/>
      <dgm:spPr/>
      <dgm:t>
        <a:bodyPr/>
        <a:lstStyle/>
        <a:p>
          <a:endParaRPr lang="fr-FR"/>
        </a:p>
      </dgm:t>
    </dgm:pt>
    <dgm:pt modelId="{9CCDB1B2-34A5-4EC8-B2FB-101DE680ED6A}" type="pres">
      <dgm:prSet presAssocID="{3CDCAE0D-C207-43B9-97F9-6506A25FB9E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9F7D3D-CBF4-429E-BA0D-47BC4F6C79CB}" type="pres">
      <dgm:prSet presAssocID="{3CD94054-B72B-47BD-8E4F-FABE2F54186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9FA247-E218-4261-9374-58F755999B30}" type="pres">
      <dgm:prSet presAssocID="{AE9E876C-2CF9-4DFD-A67A-FCEB497055E3}" presName="sibTrans" presStyleCnt="0"/>
      <dgm:spPr/>
    </dgm:pt>
    <dgm:pt modelId="{F9380002-A3E8-4599-A55E-3EF77763477B}" type="pres">
      <dgm:prSet presAssocID="{A1F0DAD8-75CB-413A-A004-9FAD2E68114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D53F1C8-A36C-4415-9DFD-0636AF0150B3}" type="presOf" srcId="{A1F0DAD8-75CB-413A-A004-9FAD2E68114F}" destId="{F9380002-A3E8-4599-A55E-3EF77763477B}" srcOrd="0" destOrd="0" presId="urn:microsoft.com/office/officeart/2005/8/layout/default"/>
    <dgm:cxn modelId="{5B596BEA-7E5F-43BB-9C6C-05EAC36744AD}" srcId="{3CDCAE0D-C207-43B9-97F9-6506A25FB9ED}" destId="{3CD94054-B72B-47BD-8E4F-FABE2F541860}" srcOrd="0" destOrd="0" parTransId="{6ECF7481-32CD-4E71-A650-5F307EE6F79B}" sibTransId="{AE9E876C-2CF9-4DFD-A67A-FCEB497055E3}"/>
    <dgm:cxn modelId="{292A207E-22CE-45FC-A877-5A980301E988}" srcId="{3CDCAE0D-C207-43B9-97F9-6506A25FB9ED}" destId="{A1F0DAD8-75CB-413A-A004-9FAD2E68114F}" srcOrd="1" destOrd="0" parTransId="{B69B30C3-4DAD-46AB-9049-A86F13109F12}" sibTransId="{EECD75C1-12D5-4EA8-B00E-725E936736E5}"/>
    <dgm:cxn modelId="{D4827859-4D80-4914-B84D-E701D1ED8E90}" type="presOf" srcId="{3CD94054-B72B-47BD-8E4F-FABE2F541860}" destId="{8D9F7D3D-CBF4-429E-BA0D-47BC4F6C79CB}" srcOrd="0" destOrd="0" presId="urn:microsoft.com/office/officeart/2005/8/layout/default"/>
    <dgm:cxn modelId="{DFC90C60-13F4-4062-8FAE-0219030B9F95}" type="presOf" srcId="{3CDCAE0D-C207-43B9-97F9-6506A25FB9ED}" destId="{9CCDB1B2-34A5-4EC8-B2FB-101DE680ED6A}" srcOrd="0" destOrd="0" presId="urn:microsoft.com/office/officeart/2005/8/layout/default"/>
    <dgm:cxn modelId="{A412B366-9A62-42D3-92DB-D866E1BB4615}" type="presParOf" srcId="{9CCDB1B2-34A5-4EC8-B2FB-101DE680ED6A}" destId="{8D9F7D3D-CBF4-429E-BA0D-47BC4F6C79CB}" srcOrd="0" destOrd="0" presId="urn:microsoft.com/office/officeart/2005/8/layout/default"/>
    <dgm:cxn modelId="{1F9503B8-FF41-4505-B136-01C03E73BB0B}" type="presParOf" srcId="{9CCDB1B2-34A5-4EC8-B2FB-101DE680ED6A}" destId="{2E9FA247-E218-4261-9374-58F755999B30}" srcOrd="1" destOrd="0" presId="urn:microsoft.com/office/officeart/2005/8/layout/default"/>
    <dgm:cxn modelId="{B7386040-DE24-470C-B6E7-4D0F4F0209F2}" type="presParOf" srcId="{9CCDB1B2-34A5-4EC8-B2FB-101DE680ED6A}" destId="{F9380002-A3E8-4599-A55E-3EF77763477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C336F7F-351B-417F-B49A-DB51F43653FD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90F4B185-0905-4F36-8FB8-08080E62D123}">
      <dgm:prSet phldrT="[Text]" custT="1"/>
      <dgm:spPr>
        <a:ln>
          <a:noFill/>
        </a:ln>
      </dgm:spPr>
      <dgm:t>
        <a:bodyPr/>
        <a:lstStyle/>
        <a:p>
          <a:r>
            <a:rPr lang="fr-FR" sz="5400" dirty="0"/>
            <a:t>Transition </a:t>
          </a:r>
          <a:r>
            <a:rPr lang="fr-FR" sz="5400" dirty="0" err="1"/>
            <a:t>cost</a:t>
          </a:r>
          <a:endParaRPr lang="fr-FR" sz="5400" dirty="0"/>
        </a:p>
      </dgm:t>
    </dgm:pt>
    <dgm:pt modelId="{4487DB41-01AA-4488-8A9E-210C8A7D23FF}" type="parTrans" cxnId="{02B7902A-2908-4DBD-A8C7-403145A6A0C5}">
      <dgm:prSet/>
      <dgm:spPr/>
      <dgm:t>
        <a:bodyPr/>
        <a:lstStyle/>
        <a:p>
          <a:endParaRPr lang="fr-FR"/>
        </a:p>
      </dgm:t>
    </dgm:pt>
    <dgm:pt modelId="{F61BA846-31E0-4580-9FA9-E0C0C25FCD46}" type="sibTrans" cxnId="{02B7902A-2908-4DBD-A8C7-403145A6A0C5}">
      <dgm:prSet/>
      <dgm:spPr/>
      <dgm:t>
        <a:bodyPr/>
        <a:lstStyle/>
        <a:p>
          <a:endParaRPr lang="fr-FR"/>
        </a:p>
      </dgm:t>
    </dgm:pt>
    <dgm:pt modelId="{C523C97A-6BB3-4CB9-9082-A80BF4186FA9}">
      <dgm:prSet phldrT="[Text]" custT="1"/>
      <dgm:spPr>
        <a:ln>
          <a:noFill/>
        </a:ln>
      </dgm:spPr>
      <dgm:t>
        <a:bodyPr/>
        <a:lstStyle/>
        <a:p>
          <a:r>
            <a:rPr lang="fr-FR" sz="5400" dirty="0"/>
            <a:t>Out of memory</a:t>
          </a:r>
        </a:p>
      </dgm:t>
    </dgm:pt>
    <dgm:pt modelId="{B394A4D0-7657-4A4D-A556-1111C57EC2B6}" type="parTrans" cxnId="{EF67CAFE-65D9-4420-A11B-8096B8776D79}">
      <dgm:prSet/>
      <dgm:spPr/>
      <dgm:t>
        <a:bodyPr/>
        <a:lstStyle/>
        <a:p>
          <a:endParaRPr lang="fr-FR"/>
        </a:p>
      </dgm:t>
    </dgm:pt>
    <dgm:pt modelId="{40EA3C5E-4664-4AB2-A275-6A1EFDB28E27}" type="sibTrans" cxnId="{EF67CAFE-65D9-4420-A11B-8096B8776D79}">
      <dgm:prSet/>
      <dgm:spPr/>
      <dgm:t>
        <a:bodyPr/>
        <a:lstStyle/>
        <a:p>
          <a:endParaRPr lang="fr-FR"/>
        </a:p>
      </dgm:t>
    </dgm:pt>
    <dgm:pt modelId="{9E849DF4-0DDE-4B5A-B3B5-F99767205839}" type="pres">
      <dgm:prSet presAssocID="{0C336F7F-351B-417F-B49A-DB51F43653F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79E79A6-CE8A-41A2-82B4-3BEC2E86C172}" type="pres">
      <dgm:prSet presAssocID="{90F4B185-0905-4F36-8FB8-08080E62D12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ED7419-54A9-459D-8F7A-4C8676D9F9F8}" type="pres">
      <dgm:prSet presAssocID="{F61BA846-31E0-4580-9FA9-E0C0C25FCD46}" presName="sibTrans" presStyleCnt="0"/>
      <dgm:spPr/>
    </dgm:pt>
    <dgm:pt modelId="{ABA1A2DF-C23A-4969-8C5D-6EAD23DECA37}" type="pres">
      <dgm:prSet presAssocID="{C523C97A-6BB3-4CB9-9082-A80BF4186FA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FE371C-4316-40A8-81C7-D9ED233B92F2}" type="presOf" srcId="{0C336F7F-351B-417F-B49A-DB51F43653FD}" destId="{9E849DF4-0DDE-4B5A-B3B5-F99767205839}" srcOrd="0" destOrd="0" presId="urn:microsoft.com/office/officeart/2005/8/layout/default"/>
    <dgm:cxn modelId="{3FCAA443-C5A4-44A8-A5F9-6AD3042B8918}" type="presOf" srcId="{C523C97A-6BB3-4CB9-9082-A80BF4186FA9}" destId="{ABA1A2DF-C23A-4969-8C5D-6EAD23DECA37}" srcOrd="0" destOrd="0" presId="urn:microsoft.com/office/officeart/2005/8/layout/default"/>
    <dgm:cxn modelId="{5C8C4145-7E07-4384-BAEC-BD9FC9191B5E}" type="presOf" srcId="{90F4B185-0905-4F36-8FB8-08080E62D123}" destId="{279E79A6-CE8A-41A2-82B4-3BEC2E86C172}" srcOrd="0" destOrd="0" presId="urn:microsoft.com/office/officeart/2005/8/layout/default"/>
    <dgm:cxn modelId="{EF67CAFE-65D9-4420-A11B-8096B8776D79}" srcId="{0C336F7F-351B-417F-B49A-DB51F43653FD}" destId="{C523C97A-6BB3-4CB9-9082-A80BF4186FA9}" srcOrd="1" destOrd="0" parTransId="{B394A4D0-7657-4A4D-A556-1111C57EC2B6}" sibTransId="{40EA3C5E-4664-4AB2-A275-6A1EFDB28E27}"/>
    <dgm:cxn modelId="{02B7902A-2908-4DBD-A8C7-403145A6A0C5}" srcId="{0C336F7F-351B-417F-B49A-DB51F43653FD}" destId="{90F4B185-0905-4F36-8FB8-08080E62D123}" srcOrd="0" destOrd="0" parTransId="{4487DB41-01AA-4488-8A9E-210C8A7D23FF}" sibTransId="{F61BA846-31E0-4580-9FA9-E0C0C25FCD46}"/>
    <dgm:cxn modelId="{55510365-AC41-448B-AC0B-85C8DAB98846}" type="presParOf" srcId="{9E849DF4-0DDE-4B5A-B3B5-F99767205839}" destId="{279E79A6-CE8A-41A2-82B4-3BEC2E86C172}" srcOrd="0" destOrd="0" presId="urn:microsoft.com/office/officeart/2005/8/layout/default"/>
    <dgm:cxn modelId="{E683C82A-230A-4183-8CD4-3428DF785692}" type="presParOf" srcId="{9E849DF4-0DDE-4B5A-B3B5-F99767205839}" destId="{18ED7419-54A9-459D-8F7A-4C8676D9F9F8}" srcOrd="1" destOrd="0" presId="urn:microsoft.com/office/officeart/2005/8/layout/default"/>
    <dgm:cxn modelId="{E022CE0C-7CA0-422B-8291-F23B004E480C}" type="presParOf" srcId="{9E849DF4-0DDE-4B5A-B3B5-F99767205839}" destId="{ABA1A2DF-C23A-4969-8C5D-6EAD23DECA3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243257-AFC7-4D4C-A2D9-DA300E0D2FFB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56364945-774B-4F5A-8A27-917415BA8273}">
      <dgm:prSet phldrT="[Text]"/>
      <dgm:spPr>
        <a:ln>
          <a:noFill/>
        </a:ln>
      </dgm:spPr>
      <dgm:t>
        <a:bodyPr/>
        <a:lstStyle/>
        <a:p>
          <a:r>
            <a:rPr lang="fr-FR" dirty="0" err="1"/>
            <a:t>Planet</a:t>
          </a:r>
          <a:r>
            <a:rPr lang="fr-FR" dirty="0"/>
            <a:t> </a:t>
          </a:r>
          <a:r>
            <a:rPr lang="fr-FR" dirty="0" err="1"/>
            <a:t>wars</a:t>
          </a:r>
          <a:r>
            <a:rPr lang="fr-FR" dirty="0"/>
            <a:t> : </a:t>
          </a:r>
          <a:r>
            <a:rPr lang="fr-FR" b="0" i="0" dirty="0" err="1">
              <a:solidFill>
                <a:srgbClr val="FFFF00"/>
              </a:solidFill>
            </a:rPr>
            <a:t>Bocsimackó</a:t>
          </a:r>
          <a:endParaRPr lang="fr-FR" dirty="0">
            <a:solidFill>
              <a:srgbClr val="FFFF00"/>
            </a:solidFill>
          </a:endParaRPr>
        </a:p>
      </dgm:t>
    </dgm:pt>
    <dgm:pt modelId="{6359D2F8-8AC9-472B-BCE4-A2B5DA66F199}" type="parTrans" cxnId="{4C8CC5E5-0098-4D93-8735-EC07C67A8E66}">
      <dgm:prSet/>
      <dgm:spPr/>
      <dgm:t>
        <a:bodyPr/>
        <a:lstStyle/>
        <a:p>
          <a:endParaRPr lang="fr-FR"/>
        </a:p>
      </dgm:t>
    </dgm:pt>
    <dgm:pt modelId="{E11E4283-12A9-4008-9F46-C0568DC3C36D}" type="sibTrans" cxnId="{4C8CC5E5-0098-4D93-8735-EC07C67A8E66}">
      <dgm:prSet/>
      <dgm:spPr/>
      <dgm:t>
        <a:bodyPr/>
        <a:lstStyle/>
        <a:p>
          <a:endParaRPr lang="fr-FR"/>
        </a:p>
      </dgm:t>
    </dgm:pt>
    <dgm:pt modelId="{B559EF90-D270-4E35-AF7A-1396BB93B38E}">
      <dgm:prSet phldrT="[Text]"/>
      <dgm:spPr/>
      <dgm:t>
        <a:bodyPr/>
        <a:lstStyle/>
        <a:p>
          <a:r>
            <a:rPr lang="fr-FR" dirty="0"/>
            <a:t>AI </a:t>
          </a:r>
          <a:r>
            <a:rPr lang="fr-FR" dirty="0" err="1"/>
            <a:t>engineer</a:t>
          </a:r>
          <a:endParaRPr lang="fr-FR" dirty="0"/>
        </a:p>
      </dgm:t>
    </dgm:pt>
    <dgm:pt modelId="{E220ABE6-EE29-42EA-AF82-4EB69BAB6FF9}" type="parTrans" cxnId="{5BB5DF28-CF91-4BE2-8712-974494107C09}">
      <dgm:prSet/>
      <dgm:spPr/>
      <dgm:t>
        <a:bodyPr/>
        <a:lstStyle/>
        <a:p>
          <a:endParaRPr lang="fr-FR"/>
        </a:p>
      </dgm:t>
    </dgm:pt>
    <dgm:pt modelId="{BC07C2BB-5ACB-4290-844F-7D7B5EB85783}" type="sibTrans" cxnId="{5BB5DF28-CF91-4BE2-8712-974494107C09}">
      <dgm:prSet/>
      <dgm:spPr/>
      <dgm:t>
        <a:bodyPr/>
        <a:lstStyle/>
        <a:p>
          <a:endParaRPr lang="fr-FR"/>
        </a:p>
      </dgm:t>
    </dgm:pt>
    <dgm:pt modelId="{2B0954AA-C932-4B3D-BEB1-71CCFEDF730D}">
      <dgm:prSet phldrT="[Text]"/>
      <dgm:spPr>
        <a:ln>
          <a:noFill/>
        </a:ln>
      </dgm:spPr>
      <dgm:t>
        <a:bodyPr/>
        <a:lstStyle/>
        <a:p>
          <a:r>
            <a:rPr lang="fr-FR" dirty="0" err="1"/>
            <a:t>Ant</a:t>
          </a:r>
          <a:r>
            <a:rPr lang="fr-FR" dirty="0"/>
            <a:t> </a:t>
          </a:r>
          <a:r>
            <a:rPr lang="fr-FR" dirty="0" err="1"/>
            <a:t>wars</a:t>
          </a:r>
          <a:r>
            <a:rPr lang="fr-FR" dirty="0"/>
            <a:t> : </a:t>
          </a:r>
          <a:r>
            <a:rPr lang="fr-FR" dirty="0" err="1">
              <a:solidFill>
                <a:srgbClr val="FFFF00"/>
              </a:solidFill>
            </a:rPr>
            <a:t>Xathis</a:t>
          </a:r>
          <a:endParaRPr lang="fr-FR" dirty="0">
            <a:solidFill>
              <a:srgbClr val="FFFF00"/>
            </a:solidFill>
          </a:endParaRPr>
        </a:p>
      </dgm:t>
    </dgm:pt>
    <dgm:pt modelId="{C7F74C6C-CEF0-422B-A474-A88BFFA2B3BE}" type="parTrans" cxnId="{905B30EC-AA87-41ED-AE8B-E2F0FC344C90}">
      <dgm:prSet/>
      <dgm:spPr/>
      <dgm:t>
        <a:bodyPr/>
        <a:lstStyle/>
        <a:p>
          <a:endParaRPr lang="fr-FR"/>
        </a:p>
      </dgm:t>
    </dgm:pt>
    <dgm:pt modelId="{2DE74460-0C92-492A-B94E-8B77BAFEB7F5}" type="sibTrans" cxnId="{905B30EC-AA87-41ED-AE8B-E2F0FC344C90}">
      <dgm:prSet/>
      <dgm:spPr/>
      <dgm:t>
        <a:bodyPr/>
        <a:lstStyle/>
        <a:p>
          <a:endParaRPr lang="fr-FR"/>
        </a:p>
      </dgm:t>
    </dgm:pt>
    <dgm:pt modelId="{5B5A0669-6C32-415B-B2E4-5DD6420F2214}">
      <dgm:prSet phldrT="[Text]"/>
      <dgm:spPr/>
      <dgm:t>
        <a:bodyPr/>
        <a:lstStyle/>
        <a:p>
          <a:r>
            <a:rPr lang="fr-FR" dirty="0" err="1"/>
            <a:t>Student</a:t>
          </a:r>
          <a:endParaRPr lang="fr-FR" dirty="0"/>
        </a:p>
      </dgm:t>
    </dgm:pt>
    <dgm:pt modelId="{69E6E3DF-1680-48DD-B4C9-B5DDB9C86FC4}" type="parTrans" cxnId="{9C837407-4C21-4EF9-B23F-BDEC43432B89}">
      <dgm:prSet/>
      <dgm:spPr/>
      <dgm:t>
        <a:bodyPr/>
        <a:lstStyle/>
        <a:p>
          <a:endParaRPr lang="fr-FR"/>
        </a:p>
      </dgm:t>
    </dgm:pt>
    <dgm:pt modelId="{15550242-2F5E-487E-93E4-ECF7817C07E2}" type="sibTrans" cxnId="{9C837407-4C21-4EF9-B23F-BDEC43432B89}">
      <dgm:prSet/>
      <dgm:spPr/>
      <dgm:t>
        <a:bodyPr/>
        <a:lstStyle/>
        <a:p>
          <a:endParaRPr lang="fr-FR"/>
        </a:p>
      </dgm:t>
    </dgm:pt>
    <dgm:pt modelId="{44E8B1E7-F0AA-4635-A68B-2B772910A88A}">
      <dgm:prSet phldrT="[Text]"/>
      <dgm:spPr>
        <a:ln>
          <a:noFill/>
        </a:ln>
      </dgm:spPr>
      <dgm:t>
        <a:bodyPr/>
        <a:lstStyle/>
        <a:p>
          <a:r>
            <a:rPr lang="fr-FR" dirty="0"/>
            <a:t>Game of Drones : </a:t>
          </a:r>
          <a:r>
            <a:rPr lang="fr-FR" dirty="0" err="1">
              <a:solidFill>
                <a:srgbClr val="FFFF00"/>
              </a:solidFill>
            </a:rPr>
            <a:t>Loujo</a:t>
          </a:r>
          <a:endParaRPr lang="fr-FR" dirty="0">
            <a:solidFill>
              <a:srgbClr val="FFFF00"/>
            </a:solidFill>
          </a:endParaRPr>
        </a:p>
      </dgm:t>
    </dgm:pt>
    <dgm:pt modelId="{F608DCFF-62E4-492A-88C9-7116B773828D}" type="parTrans" cxnId="{62F145A2-362D-4EC6-A7C5-BDF0E9DC3996}">
      <dgm:prSet/>
      <dgm:spPr/>
      <dgm:t>
        <a:bodyPr/>
        <a:lstStyle/>
        <a:p>
          <a:endParaRPr lang="fr-FR"/>
        </a:p>
      </dgm:t>
    </dgm:pt>
    <dgm:pt modelId="{030615D0-BE1A-426D-9B8A-15B218FF0490}" type="sibTrans" cxnId="{62F145A2-362D-4EC6-A7C5-BDF0E9DC3996}">
      <dgm:prSet/>
      <dgm:spPr/>
      <dgm:t>
        <a:bodyPr/>
        <a:lstStyle/>
        <a:p>
          <a:endParaRPr lang="fr-FR"/>
        </a:p>
      </dgm:t>
    </dgm:pt>
    <dgm:pt modelId="{6E53774B-48C9-43CC-8B8E-866D25FCE9E1}">
      <dgm:prSet phldrT="[Text]"/>
      <dgm:spPr/>
      <dgm:t>
        <a:bodyPr/>
        <a:lstStyle/>
        <a:p>
          <a:r>
            <a:rPr lang="fr-FR" dirty="0"/>
            <a:t>Music </a:t>
          </a:r>
          <a:r>
            <a:rPr lang="fr-FR" dirty="0" err="1"/>
            <a:t>teacher</a:t>
          </a:r>
          <a:endParaRPr lang="fr-FR" dirty="0"/>
        </a:p>
      </dgm:t>
    </dgm:pt>
    <dgm:pt modelId="{8BEAD600-35EC-44A9-8817-5BB92CAA431A}" type="parTrans" cxnId="{1DDD5897-A74D-4917-9646-BC351E26361F}">
      <dgm:prSet/>
      <dgm:spPr/>
      <dgm:t>
        <a:bodyPr/>
        <a:lstStyle/>
        <a:p>
          <a:endParaRPr lang="fr-FR"/>
        </a:p>
      </dgm:t>
    </dgm:pt>
    <dgm:pt modelId="{C516C81E-F06A-4FF0-A722-9E4EB5289AE9}" type="sibTrans" cxnId="{1DDD5897-A74D-4917-9646-BC351E26361F}">
      <dgm:prSet/>
      <dgm:spPr/>
      <dgm:t>
        <a:bodyPr/>
        <a:lstStyle/>
        <a:p>
          <a:endParaRPr lang="fr-FR"/>
        </a:p>
      </dgm:t>
    </dgm:pt>
    <dgm:pt modelId="{D151F435-935A-4916-8B62-8C2013BD4BEB}">
      <dgm:prSet phldrT="[Text]"/>
      <dgm:spPr>
        <a:ln>
          <a:noFill/>
        </a:ln>
      </dgm:spPr>
      <dgm:t>
        <a:bodyPr/>
        <a:lstStyle/>
        <a:p>
          <a:r>
            <a:rPr lang="fr-FR" dirty="0"/>
            <a:t>Smash the code: </a:t>
          </a:r>
          <a:r>
            <a:rPr lang="fr-FR" dirty="0">
              <a:solidFill>
                <a:srgbClr val="FFFF00"/>
              </a:solidFill>
            </a:rPr>
            <a:t>pb4608</a:t>
          </a:r>
        </a:p>
      </dgm:t>
    </dgm:pt>
    <dgm:pt modelId="{2F3334C2-D91F-46C6-A11F-4249601E3351}" type="parTrans" cxnId="{8194B0C3-360D-4EB6-BEA6-8BD195EC3CD6}">
      <dgm:prSet/>
      <dgm:spPr/>
      <dgm:t>
        <a:bodyPr/>
        <a:lstStyle/>
        <a:p>
          <a:endParaRPr lang="fr-FR"/>
        </a:p>
      </dgm:t>
    </dgm:pt>
    <dgm:pt modelId="{E8AEB92E-E179-4741-987C-E94D68C3A0A6}" type="sibTrans" cxnId="{8194B0C3-360D-4EB6-BEA6-8BD195EC3CD6}">
      <dgm:prSet/>
      <dgm:spPr/>
      <dgm:t>
        <a:bodyPr/>
        <a:lstStyle/>
        <a:p>
          <a:endParaRPr lang="fr-FR"/>
        </a:p>
      </dgm:t>
    </dgm:pt>
    <dgm:pt modelId="{A7BA7277-2ECA-4758-815B-236ADA8E69B8}">
      <dgm:prSet phldrT="[Text]"/>
      <dgm:spPr/>
      <dgm:t>
        <a:bodyPr/>
        <a:lstStyle/>
        <a:p>
          <a:r>
            <a:rPr lang="fr-FR" dirty="0" err="1"/>
            <a:t>Engineer</a:t>
          </a:r>
          <a:r>
            <a:rPr lang="fr-FR" dirty="0"/>
            <a:t> but not in Software</a:t>
          </a:r>
        </a:p>
      </dgm:t>
    </dgm:pt>
    <dgm:pt modelId="{F62F25EC-0C36-4E26-AA9F-5F9CFDD1BC00}" type="parTrans" cxnId="{C8D93F91-F713-425B-9B6B-1E12F7B3AFF4}">
      <dgm:prSet/>
      <dgm:spPr/>
      <dgm:t>
        <a:bodyPr/>
        <a:lstStyle/>
        <a:p>
          <a:endParaRPr lang="fr-FR"/>
        </a:p>
      </dgm:t>
    </dgm:pt>
    <dgm:pt modelId="{F260178B-9BE9-470B-BAC3-9312CD086F9D}" type="sibTrans" cxnId="{C8D93F91-F713-425B-9B6B-1E12F7B3AFF4}">
      <dgm:prSet/>
      <dgm:spPr/>
      <dgm:t>
        <a:bodyPr/>
        <a:lstStyle/>
        <a:p>
          <a:endParaRPr lang="fr-FR"/>
        </a:p>
      </dgm:t>
    </dgm:pt>
    <dgm:pt modelId="{F98BDA9F-0E9C-4CE8-B179-31B236DB0A1C}" type="pres">
      <dgm:prSet presAssocID="{EF243257-AFC7-4D4C-A2D9-DA300E0D2FF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74A9502-A561-4387-A472-7BC14F1704E0}" type="pres">
      <dgm:prSet presAssocID="{56364945-774B-4F5A-8A27-917415BA827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502510-AEE1-4CDA-BB14-1A3DC6AE2FFC}" type="pres">
      <dgm:prSet presAssocID="{56364945-774B-4F5A-8A27-917415BA8273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9925D8-CAE9-4435-9DE1-99591FDBAD7A}" type="pres">
      <dgm:prSet presAssocID="{2B0954AA-C932-4B3D-BEB1-71CCFEDF73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AB9E4F4-23FF-4021-8735-90BB5FB6D491}" type="pres">
      <dgm:prSet presAssocID="{2B0954AA-C932-4B3D-BEB1-71CCFEDF73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09CE40-C1F7-4016-BF77-DA6B3035AC5B}" type="pres">
      <dgm:prSet presAssocID="{44E8B1E7-F0AA-4635-A68B-2B772910A88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0D1145-7C56-46F2-906A-EBDEEF875599}" type="pres">
      <dgm:prSet presAssocID="{44E8B1E7-F0AA-4635-A68B-2B772910A88A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176393-4847-40A6-8294-3663B42B0885}" type="pres">
      <dgm:prSet presAssocID="{D151F435-935A-4916-8B62-8C2013BD4BEB}" presName="parentText" presStyleLbl="node1" presStyleIdx="3" presStyleCnt="4" custLinFactNeighborX="-63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1A1440-C8B1-4C6D-BF8F-DD2A000438C3}" type="pres">
      <dgm:prSet presAssocID="{D151F435-935A-4916-8B62-8C2013BD4BE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CFCE6B7-2023-4534-857F-B19E182D46FD}" type="presOf" srcId="{5B5A0669-6C32-415B-B2E4-5DD6420F2214}" destId="{2AB9E4F4-23FF-4021-8735-90BB5FB6D491}" srcOrd="0" destOrd="0" presId="urn:microsoft.com/office/officeart/2005/8/layout/vList2"/>
    <dgm:cxn modelId="{4C8CC5E5-0098-4D93-8735-EC07C67A8E66}" srcId="{EF243257-AFC7-4D4C-A2D9-DA300E0D2FFB}" destId="{56364945-774B-4F5A-8A27-917415BA8273}" srcOrd="0" destOrd="0" parTransId="{6359D2F8-8AC9-472B-BCE4-A2B5DA66F199}" sibTransId="{E11E4283-12A9-4008-9F46-C0568DC3C36D}"/>
    <dgm:cxn modelId="{2E7B5A66-504F-498F-9517-0A44D8F21937}" type="presOf" srcId="{EF243257-AFC7-4D4C-A2D9-DA300E0D2FFB}" destId="{F98BDA9F-0E9C-4CE8-B179-31B236DB0A1C}" srcOrd="0" destOrd="0" presId="urn:microsoft.com/office/officeart/2005/8/layout/vList2"/>
    <dgm:cxn modelId="{8194B0C3-360D-4EB6-BEA6-8BD195EC3CD6}" srcId="{EF243257-AFC7-4D4C-A2D9-DA300E0D2FFB}" destId="{D151F435-935A-4916-8B62-8C2013BD4BEB}" srcOrd="3" destOrd="0" parTransId="{2F3334C2-D91F-46C6-A11F-4249601E3351}" sibTransId="{E8AEB92E-E179-4741-987C-E94D68C3A0A6}"/>
    <dgm:cxn modelId="{481C2D58-3759-444D-9B34-21DD162FF7BF}" type="presOf" srcId="{A7BA7277-2ECA-4758-815B-236ADA8E69B8}" destId="{7D1A1440-C8B1-4C6D-BF8F-DD2A000438C3}" srcOrd="0" destOrd="0" presId="urn:microsoft.com/office/officeart/2005/8/layout/vList2"/>
    <dgm:cxn modelId="{2C814AD7-418E-44C4-B639-B1FE14B0F42D}" type="presOf" srcId="{D151F435-935A-4916-8B62-8C2013BD4BEB}" destId="{11176393-4847-40A6-8294-3663B42B0885}" srcOrd="0" destOrd="0" presId="urn:microsoft.com/office/officeart/2005/8/layout/vList2"/>
    <dgm:cxn modelId="{C8D93F91-F713-425B-9B6B-1E12F7B3AFF4}" srcId="{D151F435-935A-4916-8B62-8C2013BD4BEB}" destId="{A7BA7277-2ECA-4758-815B-236ADA8E69B8}" srcOrd="0" destOrd="0" parTransId="{F62F25EC-0C36-4E26-AA9F-5F9CFDD1BC00}" sibTransId="{F260178B-9BE9-470B-BAC3-9312CD086F9D}"/>
    <dgm:cxn modelId="{1735BDC5-5B01-432A-A463-25F34969AF2C}" type="presOf" srcId="{2B0954AA-C932-4B3D-BEB1-71CCFEDF730D}" destId="{3E9925D8-CAE9-4435-9DE1-99591FDBAD7A}" srcOrd="0" destOrd="0" presId="urn:microsoft.com/office/officeart/2005/8/layout/vList2"/>
    <dgm:cxn modelId="{5BB5DF28-CF91-4BE2-8712-974494107C09}" srcId="{56364945-774B-4F5A-8A27-917415BA8273}" destId="{B559EF90-D270-4E35-AF7A-1396BB93B38E}" srcOrd="0" destOrd="0" parTransId="{E220ABE6-EE29-42EA-AF82-4EB69BAB6FF9}" sibTransId="{BC07C2BB-5ACB-4290-844F-7D7B5EB85783}"/>
    <dgm:cxn modelId="{1DDD5897-A74D-4917-9646-BC351E26361F}" srcId="{44E8B1E7-F0AA-4635-A68B-2B772910A88A}" destId="{6E53774B-48C9-43CC-8B8E-866D25FCE9E1}" srcOrd="0" destOrd="0" parTransId="{8BEAD600-35EC-44A9-8817-5BB92CAA431A}" sibTransId="{C516C81E-F06A-4FF0-A722-9E4EB5289AE9}"/>
    <dgm:cxn modelId="{62F145A2-362D-4EC6-A7C5-BDF0E9DC3996}" srcId="{EF243257-AFC7-4D4C-A2D9-DA300E0D2FFB}" destId="{44E8B1E7-F0AA-4635-A68B-2B772910A88A}" srcOrd="2" destOrd="0" parTransId="{F608DCFF-62E4-492A-88C9-7116B773828D}" sibTransId="{030615D0-BE1A-426D-9B8A-15B218FF0490}"/>
    <dgm:cxn modelId="{9001F756-3D34-4DAB-B3C2-81C4D0C8F0C1}" type="presOf" srcId="{44E8B1E7-F0AA-4635-A68B-2B772910A88A}" destId="{8C09CE40-C1F7-4016-BF77-DA6B3035AC5B}" srcOrd="0" destOrd="0" presId="urn:microsoft.com/office/officeart/2005/8/layout/vList2"/>
    <dgm:cxn modelId="{64BC962A-BFEE-4EF9-95F9-101310542048}" type="presOf" srcId="{6E53774B-48C9-43CC-8B8E-866D25FCE9E1}" destId="{1E0D1145-7C56-46F2-906A-EBDEEF875599}" srcOrd="0" destOrd="0" presId="urn:microsoft.com/office/officeart/2005/8/layout/vList2"/>
    <dgm:cxn modelId="{E175CC90-5DA5-4F7A-8E18-ACC5892C4FF3}" type="presOf" srcId="{56364945-774B-4F5A-8A27-917415BA8273}" destId="{E74A9502-A561-4387-A472-7BC14F1704E0}" srcOrd="0" destOrd="0" presId="urn:microsoft.com/office/officeart/2005/8/layout/vList2"/>
    <dgm:cxn modelId="{9C837407-4C21-4EF9-B23F-BDEC43432B89}" srcId="{2B0954AA-C932-4B3D-BEB1-71CCFEDF730D}" destId="{5B5A0669-6C32-415B-B2E4-5DD6420F2214}" srcOrd="0" destOrd="0" parTransId="{69E6E3DF-1680-48DD-B4C9-B5DDB9C86FC4}" sibTransId="{15550242-2F5E-487E-93E4-ECF7817C07E2}"/>
    <dgm:cxn modelId="{905B30EC-AA87-41ED-AE8B-E2F0FC344C90}" srcId="{EF243257-AFC7-4D4C-A2D9-DA300E0D2FFB}" destId="{2B0954AA-C932-4B3D-BEB1-71CCFEDF730D}" srcOrd="1" destOrd="0" parTransId="{C7F74C6C-CEF0-422B-A474-A88BFFA2B3BE}" sibTransId="{2DE74460-0C92-492A-B94E-8B77BAFEB7F5}"/>
    <dgm:cxn modelId="{9387A0B5-49A7-4B66-80BE-DA26B1F51A07}" type="presOf" srcId="{B559EF90-D270-4E35-AF7A-1396BB93B38E}" destId="{AB502510-AEE1-4CDA-BB14-1A3DC6AE2FFC}" srcOrd="0" destOrd="0" presId="urn:microsoft.com/office/officeart/2005/8/layout/vList2"/>
    <dgm:cxn modelId="{9EA5844C-665D-467B-A7C7-159F98D26CCA}" type="presParOf" srcId="{F98BDA9F-0E9C-4CE8-B179-31B236DB0A1C}" destId="{E74A9502-A561-4387-A472-7BC14F1704E0}" srcOrd="0" destOrd="0" presId="urn:microsoft.com/office/officeart/2005/8/layout/vList2"/>
    <dgm:cxn modelId="{61587F5D-A9E5-4F7B-8E4D-F433B10FEA89}" type="presParOf" srcId="{F98BDA9F-0E9C-4CE8-B179-31B236DB0A1C}" destId="{AB502510-AEE1-4CDA-BB14-1A3DC6AE2FFC}" srcOrd="1" destOrd="0" presId="urn:microsoft.com/office/officeart/2005/8/layout/vList2"/>
    <dgm:cxn modelId="{69233BA3-556E-4396-B8CE-00FB10DFDEE4}" type="presParOf" srcId="{F98BDA9F-0E9C-4CE8-B179-31B236DB0A1C}" destId="{3E9925D8-CAE9-4435-9DE1-99591FDBAD7A}" srcOrd="2" destOrd="0" presId="urn:microsoft.com/office/officeart/2005/8/layout/vList2"/>
    <dgm:cxn modelId="{7D05E3DF-FD35-46D3-87EE-FA57F0ECBB7A}" type="presParOf" srcId="{F98BDA9F-0E9C-4CE8-B179-31B236DB0A1C}" destId="{2AB9E4F4-23FF-4021-8735-90BB5FB6D491}" srcOrd="3" destOrd="0" presId="urn:microsoft.com/office/officeart/2005/8/layout/vList2"/>
    <dgm:cxn modelId="{2EDBF85E-D881-4702-8321-7B9C93404A7C}" type="presParOf" srcId="{F98BDA9F-0E9C-4CE8-B179-31B236DB0A1C}" destId="{8C09CE40-C1F7-4016-BF77-DA6B3035AC5B}" srcOrd="4" destOrd="0" presId="urn:microsoft.com/office/officeart/2005/8/layout/vList2"/>
    <dgm:cxn modelId="{24DF02C8-E9D3-4872-8810-B410FEE5E3F4}" type="presParOf" srcId="{F98BDA9F-0E9C-4CE8-B179-31B236DB0A1C}" destId="{1E0D1145-7C56-46F2-906A-EBDEEF875599}" srcOrd="5" destOrd="0" presId="urn:microsoft.com/office/officeart/2005/8/layout/vList2"/>
    <dgm:cxn modelId="{5BF383B4-B806-448E-AC90-6B81066D8DE9}" type="presParOf" srcId="{F98BDA9F-0E9C-4CE8-B179-31B236DB0A1C}" destId="{11176393-4847-40A6-8294-3663B42B0885}" srcOrd="6" destOrd="0" presId="urn:microsoft.com/office/officeart/2005/8/layout/vList2"/>
    <dgm:cxn modelId="{02ECDFE3-7B00-40C0-805C-B20FC5EEF731}" type="presParOf" srcId="{F98BDA9F-0E9C-4CE8-B179-31B236DB0A1C}" destId="{7D1A1440-C8B1-4C6D-BF8F-DD2A000438C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C3F3C5-EA19-4D65-9779-81EF50908CE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B5128977-C842-4834-B734-F6866181FA3E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WORLDWIDE COMPETITION</a:t>
          </a:r>
        </a:p>
      </dgm:t>
    </dgm:pt>
    <dgm:pt modelId="{3FD14CD6-4745-4595-8C79-DE812054C0CD}" type="parTrans" cxnId="{98D1941A-2DBF-48C1-AC88-BDBF43829821}">
      <dgm:prSet/>
      <dgm:spPr/>
      <dgm:t>
        <a:bodyPr/>
        <a:lstStyle/>
        <a:p>
          <a:pPr algn="ctr"/>
          <a:endParaRPr lang="fr-FR" sz="1600"/>
        </a:p>
      </dgm:t>
    </dgm:pt>
    <dgm:pt modelId="{C4C747F2-8DB2-4644-8A1A-CE6B4839F005}" type="sibTrans" cxnId="{98D1941A-2DBF-48C1-AC88-BDBF43829821}">
      <dgm:prSet/>
      <dgm:spPr/>
      <dgm:t>
        <a:bodyPr/>
        <a:lstStyle/>
        <a:p>
          <a:pPr algn="ctr"/>
          <a:endParaRPr lang="fr-FR" sz="1600"/>
        </a:p>
      </dgm:t>
    </dgm:pt>
    <dgm:pt modelId="{03E1FCFC-CB42-4DA2-9A39-291A701B967F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ANY LANGUAGE</a:t>
          </a:r>
        </a:p>
      </dgm:t>
    </dgm:pt>
    <dgm:pt modelId="{D23D9F12-0562-4966-8677-81C6120836CB}" type="parTrans" cxnId="{DDEA1B43-0134-4C29-B2E2-838F10A4B340}">
      <dgm:prSet/>
      <dgm:spPr/>
      <dgm:t>
        <a:bodyPr/>
        <a:lstStyle/>
        <a:p>
          <a:pPr algn="ctr"/>
          <a:endParaRPr lang="fr-FR" sz="1600"/>
        </a:p>
      </dgm:t>
    </dgm:pt>
    <dgm:pt modelId="{4807E670-6DEB-48FA-8B2E-1674302E63CE}" type="sibTrans" cxnId="{DDEA1B43-0134-4C29-B2E2-838F10A4B340}">
      <dgm:prSet/>
      <dgm:spPr/>
      <dgm:t>
        <a:bodyPr/>
        <a:lstStyle/>
        <a:p>
          <a:pPr algn="ctr"/>
          <a:endParaRPr lang="fr-FR" sz="1600"/>
        </a:p>
      </dgm:t>
    </dgm:pt>
    <dgm:pt modelId="{DFC2A126-BCCC-4885-973B-30CD309DF607}">
      <dgm:prSet phldrT="[Text]" custT="1"/>
      <dgm:spPr/>
      <dgm:t>
        <a:bodyPr/>
        <a:lstStyle/>
        <a:p>
          <a:pPr algn="ctr"/>
          <a:r>
            <a:rPr lang="fr-FR" sz="1800" dirty="0"/>
            <a:t>Bot </a:t>
          </a:r>
          <a:r>
            <a:rPr lang="fr-FR" sz="1800" dirty="0" err="1"/>
            <a:t>communicates</a:t>
          </a:r>
          <a:r>
            <a:rPr lang="fr-FR" sz="1800" dirty="0"/>
            <a:t> via standard IO</a:t>
          </a:r>
        </a:p>
      </dgm:t>
    </dgm:pt>
    <dgm:pt modelId="{C0FFADB9-C76E-4C83-BCF6-5DC39629090A}" type="parTrans" cxnId="{1A393179-8C57-4684-8C70-0DF221445879}">
      <dgm:prSet/>
      <dgm:spPr/>
      <dgm:t>
        <a:bodyPr/>
        <a:lstStyle/>
        <a:p>
          <a:pPr algn="ctr"/>
          <a:endParaRPr lang="fr-FR" sz="1600"/>
        </a:p>
      </dgm:t>
    </dgm:pt>
    <dgm:pt modelId="{2B4CE068-EE73-499D-B328-FFFCA142F879}" type="sibTrans" cxnId="{1A393179-8C57-4684-8C70-0DF221445879}">
      <dgm:prSet/>
      <dgm:spPr/>
      <dgm:t>
        <a:bodyPr/>
        <a:lstStyle/>
        <a:p>
          <a:pPr algn="ctr"/>
          <a:endParaRPr lang="fr-FR" sz="1600"/>
        </a:p>
      </dgm:t>
    </dgm:pt>
    <dgm:pt modelId="{84053609-37B3-4209-A9FD-986A753D87A7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NO THIRD PARTY SOFTWARE</a:t>
          </a:r>
        </a:p>
      </dgm:t>
    </dgm:pt>
    <dgm:pt modelId="{F41B970E-9DD7-4F98-96D5-F4EB311EB44A}" type="parTrans" cxnId="{A6255945-FB4D-42DF-B128-626FACAB6C6E}">
      <dgm:prSet/>
      <dgm:spPr/>
      <dgm:t>
        <a:bodyPr/>
        <a:lstStyle/>
        <a:p>
          <a:pPr algn="ctr"/>
          <a:endParaRPr lang="fr-FR" sz="1600"/>
        </a:p>
      </dgm:t>
    </dgm:pt>
    <dgm:pt modelId="{ACC9A1AA-CAA0-4FD8-B0A1-B1582622E2FB}" type="sibTrans" cxnId="{A6255945-FB4D-42DF-B128-626FACAB6C6E}">
      <dgm:prSet/>
      <dgm:spPr/>
      <dgm:t>
        <a:bodyPr/>
        <a:lstStyle/>
        <a:p>
          <a:pPr algn="ctr"/>
          <a:endParaRPr lang="fr-FR" sz="1600"/>
        </a:p>
      </dgm:t>
    </dgm:pt>
    <dgm:pt modelId="{AB243FBB-D422-4B98-BBD6-22285FC00E56}">
      <dgm:prSet phldrT="[Text]" custT="1"/>
      <dgm:spPr/>
      <dgm:t>
        <a:bodyPr/>
        <a:lstStyle/>
        <a:p>
          <a:pPr algn="ctr"/>
          <a:r>
            <a:rPr lang="fr-FR" sz="1800" dirty="0" err="1"/>
            <a:t>Thousands</a:t>
          </a:r>
          <a:r>
            <a:rPr lang="fr-FR" sz="1800" dirty="0"/>
            <a:t> of contestants</a:t>
          </a:r>
        </a:p>
      </dgm:t>
    </dgm:pt>
    <dgm:pt modelId="{FFE3B04A-7407-419F-97C4-A0889750BB85}" type="parTrans" cxnId="{3709D155-4E55-4995-92CA-8DF0FFFC8F71}">
      <dgm:prSet/>
      <dgm:spPr/>
      <dgm:t>
        <a:bodyPr/>
        <a:lstStyle/>
        <a:p>
          <a:pPr algn="ctr"/>
          <a:endParaRPr lang="fr-FR" sz="1600"/>
        </a:p>
      </dgm:t>
    </dgm:pt>
    <dgm:pt modelId="{21BCA904-D880-4FFF-9E42-A3DA50B1FEBA}" type="sibTrans" cxnId="{3709D155-4E55-4995-92CA-8DF0FFFC8F71}">
      <dgm:prSet/>
      <dgm:spPr/>
      <dgm:t>
        <a:bodyPr/>
        <a:lstStyle/>
        <a:p>
          <a:pPr algn="ctr"/>
          <a:endParaRPr lang="fr-FR" sz="1600"/>
        </a:p>
      </dgm:t>
    </dgm:pt>
    <dgm:pt modelId="{AAD575BE-CD51-46AE-854E-EA72E334A05C}">
      <dgm:prSet phldrT="[Text]" custT="1"/>
      <dgm:spPr/>
      <dgm:t>
        <a:bodyPr/>
        <a:lstStyle/>
        <a:p>
          <a:pPr algn="ctr"/>
          <a:r>
            <a:rPr lang="fr-FR" sz="1800" dirty="0"/>
            <a:t>10 </a:t>
          </a:r>
          <a:r>
            <a:rPr lang="fr-FR" sz="1800" dirty="0" err="1"/>
            <a:t>days</a:t>
          </a:r>
          <a:endParaRPr lang="fr-FR" sz="1800" dirty="0"/>
        </a:p>
      </dgm:t>
    </dgm:pt>
    <dgm:pt modelId="{3E19CC01-571B-474D-9A31-CC054BF97890}" type="parTrans" cxnId="{D2D5C424-71B0-4FA9-8C76-89B4B7F0F0F2}">
      <dgm:prSet/>
      <dgm:spPr/>
      <dgm:t>
        <a:bodyPr/>
        <a:lstStyle/>
        <a:p>
          <a:pPr algn="ctr"/>
          <a:endParaRPr lang="fr-FR" sz="1600"/>
        </a:p>
      </dgm:t>
    </dgm:pt>
    <dgm:pt modelId="{8D570B4D-BE96-4B50-9F78-CD7160CF52A5}" type="sibTrans" cxnId="{D2D5C424-71B0-4FA9-8C76-89B4B7F0F0F2}">
      <dgm:prSet/>
      <dgm:spPr/>
      <dgm:t>
        <a:bodyPr/>
        <a:lstStyle/>
        <a:p>
          <a:pPr algn="ctr"/>
          <a:endParaRPr lang="fr-FR" sz="1600"/>
        </a:p>
      </dgm:t>
    </dgm:pt>
    <dgm:pt modelId="{7FFF5B62-9F09-4070-8B3C-5C2ADCDFE6C9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SINGLE FILE</a:t>
          </a:r>
        </a:p>
      </dgm:t>
    </dgm:pt>
    <dgm:pt modelId="{5AA11D93-B3B3-4779-9912-C83D1561085E}" type="parTrans" cxnId="{817BD643-C04A-40EF-B17E-C563C6087514}">
      <dgm:prSet/>
      <dgm:spPr/>
      <dgm:t>
        <a:bodyPr/>
        <a:lstStyle/>
        <a:p>
          <a:pPr algn="ctr"/>
          <a:endParaRPr lang="fr-FR" sz="1600"/>
        </a:p>
      </dgm:t>
    </dgm:pt>
    <dgm:pt modelId="{A777189A-3B46-493F-844C-B9A298F818A0}" type="sibTrans" cxnId="{817BD643-C04A-40EF-B17E-C563C6087514}">
      <dgm:prSet/>
      <dgm:spPr/>
      <dgm:t>
        <a:bodyPr/>
        <a:lstStyle/>
        <a:p>
          <a:pPr algn="ctr"/>
          <a:endParaRPr lang="fr-FR" sz="1600"/>
        </a:p>
      </dgm:t>
    </dgm:pt>
    <dgm:pt modelId="{FD510388-F09C-4D19-8019-AA3C1D821DBA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YOUR CODE AGAINST THE OTHERS</a:t>
          </a:r>
        </a:p>
      </dgm:t>
    </dgm:pt>
    <dgm:pt modelId="{DE8628E1-8294-4055-92E8-61A511E1D103}" type="parTrans" cxnId="{25D5861B-F641-4A14-ADDD-9D15B0DD7578}">
      <dgm:prSet/>
      <dgm:spPr/>
      <dgm:t>
        <a:bodyPr/>
        <a:lstStyle/>
        <a:p>
          <a:pPr algn="ctr"/>
          <a:endParaRPr lang="fr-FR" sz="1600"/>
        </a:p>
      </dgm:t>
    </dgm:pt>
    <dgm:pt modelId="{B843E1BF-3452-4C79-A1F2-74C1539E6DA9}" type="sibTrans" cxnId="{25D5861B-F641-4A14-ADDD-9D15B0DD7578}">
      <dgm:prSet/>
      <dgm:spPr/>
      <dgm:t>
        <a:bodyPr/>
        <a:lstStyle/>
        <a:p>
          <a:pPr algn="ctr"/>
          <a:endParaRPr lang="fr-FR" sz="1600"/>
        </a:p>
      </dgm:t>
    </dgm:pt>
    <dgm:pt modelId="{677989E9-A733-46C4-ADD6-A13B475E5761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PERFORMANCE : &lt;100MS PER TURN</a:t>
          </a:r>
        </a:p>
      </dgm:t>
    </dgm:pt>
    <dgm:pt modelId="{65381787-99FF-4244-922C-B510225296FB}" type="parTrans" cxnId="{55F508DB-CB59-4588-9109-5C8FF27173DC}">
      <dgm:prSet/>
      <dgm:spPr/>
      <dgm:t>
        <a:bodyPr/>
        <a:lstStyle/>
        <a:p>
          <a:endParaRPr lang="fr-FR"/>
        </a:p>
      </dgm:t>
    </dgm:pt>
    <dgm:pt modelId="{8DAEC4F2-1C22-48DB-AECE-82145F2E575C}" type="sibTrans" cxnId="{55F508DB-CB59-4588-9109-5C8FF27173DC}">
      <dgm:prSet/>
      <dgm:spPr/>
      <dgm:t>
        <a:bodyPr/>
        <a:lstStyle/>
        <a:p>
          <a:endParaRPr lang="fr-FR"/>
        </a:p>
      </dgm:t>
    </dgm:pt>
    <dgm:pt modelId="{92E5832A-D46E-46C6-946F-24D800827654}" type="pres">
      <dgm:prSet presAssocID="{FFC3F3C5-EA19-4D65-9779-81EF50908C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038DCD9-ADEE-4B74-934B-4DAA5B34B3A7}" type="pres">
      <dgm:prSet presAssocID="{B5128977-C842-4834-B734-F6866181FA3E}" presName="parentText" presStyleLbl="node1" presStyleIdx="0" presStyleCnt="6" custScaleX="26362" custLinFactNeighborX="-34188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3F7461-541C-4086-82E6-078B3DCE4244}" type="pres">
      <dgm:prSet presAssocID="{B5128977-C842-4834-B734-F6866181FA3E}" presName="childText" presStyleLbl="revTx" presStyleIdx="0" presStyleCnt="2" custScaleX="31058" custLinFactNeighborX="-3418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1A9D7F4-F8EF-465E-9DF3-C030F6C89CD6}" type="pres">
      <dgm:prSet presAssocID="{FD510388-F09C-4D19-8019-AA3C1D821DBA}" presName="parentText" presStyleLbl="node1" presStyleIdx="1" presStyleCnt="6" custScaleX="26362" custLinFactY="46846" custLinFactNeighborX="-34142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BCC232-80DA-425A-B288-690E608C0A26}" type="pres">
      <dgm:prSet presAssocID="{B843E1BF-3452-4C79-A1F2-74C1539E6DA9}" presName="spacer" presStyleCnt="0"/>
      <dgm:spPr/>
    </dgm:pt>
    <dgm:pt modelId="{F29210BB-FB52-4B72-AC38-8FA7EB658CE8}" type="pres">
      <dgm:prSet presAssocID="{7FFF5B62-9F09-4070-8B3C-5C2ADCDFE6C9}" presName="parentText" presStyleLbl="node1" presStyleIdx="2" presStyleCnt="6" custScaleX="26362" custLinFactY="81254" custLinFactNeighborX="-3420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FDD645-D437-43B9-A019-58EECD47B27F}" type="pres">
      <dgm:prSet presAssocID="{A777189A-3B46-493F-844C-B9A298F818A0}" presName="spacer" presStyleCnt="0"/>
      <dgm:spPr/>
    </dgm:pt>
    <dgm:pt modelId="{AE50B50A-1F9B-4FB7-9132-E3C0E824964F}" type="pres">
      <dgm:prSet presAssocID="{03E1FCFC-CB42-4DA2-9A39-291A701B967F}" presName="parentText" presStyleLbl="node1" presStyleIdx="3" presStyleCnt="6" custScaleX="26362" custLinFactY="-200000" custLinFactNeighborX="-137" custLinFactNeighborY="-26325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39259F-F4FB-40F2-98DE-5D5E6C735FFF}" type="pres">
      <dgm:prSet presAssocID="{03E1FCFC-CB42-4DA2-9A39-291A701B967F}" presName="childText" presStyleLbl="revTx" presStyleIdx="1" presStyleCnt="2" custScaleX="35003" custLinFactY="-200000" custLinFactNeighborX="-1572" custLinFactNeighborY="-24954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F9B482-E0A0-49A5-AFB3-92A636C52520}" type="pres">
      <dgm:prSet presAssocID="{84053609-37B3-4209-A9FD-986A753D87A7}" presName="parentText" presStyleLbl="node1" presStyleIdx="4" presStyleCnt="6" custScaleX="26362" custLinFactY="-300000" custLinFactNeighborX="-300" custLinFactNeighborY="-36539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31A5254-3CD9-4E4D-9E58-6091EBC402B3}" type="pres">
      <dgm:prSet presAssocID="{ACC9A1AA-CAA0-4FD8-B0A1-B1582622E2FB}" presName="spacer" presStyleCnt="0"/>
      <dgm:spPr/>
    </dgm:pt>
    <dgm:pt modelId="{9AB430E4-733A-4EBB-ABE6-8CD01E4E0B5E}" type="pres">
      <dgm:prSet presAssocID="{677989E9-A733-46C4-ADD6-A13B475E5761}" presName="parentText" presStyleLbl="node1" presStyleIdx="5" presStyleCnt="6" custScaleX="26146" custLinFactY="-278143" custLinFactNeighborX="-489" custLinFactNeighborY="-3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393179-8C57-4684-8C70-0DF221445879}" srcId="{03E1FCFC-CB42-4DA2-9A39-291A701B967F}" destId="{DFC2A126-BCCC-4885-973B-30CD309DF607}" srcOrd="0" destOrd="0" parTransId="{C0FFADB9-C76E-4C83-BCF6-5DC39629090A}" sibTransId="{2B4CE068-EE73-499D-B328-FFFCA142F879}"/>
    <dgm:cxn modelId="{A6255945-FB4D-42DF-B128-626FACAB6C6E}" srcId="{FFC3F3C5-EA19-4D65-9779-81EF50908CE3}" destId="{84053609-37B3-4209-A9FD-986A753D87A7}" srcOrd="4" destOrd="0" parTransId="{F41B970E-9DD7-4F98-96D5-F4EB311EB44A}" sibTransId="{ACC9A1AA-CAA0-4FD8-B0A1-B1582622E2FB}"/>
    <dgm:cxn modelId="{817BD643-C04A-40EF-B17E-C563C6087514}" srcId="{FFC3F3C5-EA19-4D65-9779-81EF50908CE3}" destId="{7FFF5B62-9F09-4070-8B3C-5C2ADCDFE6C9}" srcOrd="2" destOrd="0" parTransId="{5AA11D93-B3B3-4779-9912-C83D1561085E}" sibTransId="{A777189A-3B46-493F-844C-B9A298F818A0}"/>
    <dgm:cxn modelId="{E05F6C2B-B993-4C4D-9830-458CCDB23299}" type="presOf" srcId="{FFC3F3C5-EA19-4D65-9779-81EF50908CE3}" destId="{92E5832A-D46E-46C6-946F-24D800827654}" srcOrd="0" destOrd="0" presId="urn:microsoft.com/office/officeart/2005/8/layout/vList2"/>
    <dgm:cxn modelId="{BDCFFEFD-CBA8-4B13-AE8D-368CD1F6393A}" type="presOf" srcId="{03E1FCFC-CB42-4DA2-9A39-291A701B967F}" destId="{AE50B50A-1F9B-4FB7-9132-E3C0E824964F}" srcOrd="0" destOrd="0" presId="urn:microsoft.com/office/officeart/2005/8/layout/vList2"/>
    <dgm:cxn modelId="{BABF14AA-E8BE-45E1-A31C-EB8E6BC283A0}" type="presOf" srcId="{677989E9-A733-46C4-ADD6-A13B475E5761}" destId="{9AB430E4-733A-4EBB-ABE6-8CD01E4E0B5E}" srcOrd="0" destOrd="0" presId="urn:microsoft.com/office/officeart/2005/8/layout/vList2"/>
    <dgm:cxn modelId="{283F7913-E0CA-426E-8C27-155627993F11}" type="presOf" srcId="{7FFF5B62-9F09-4070-8B3C-5C2ADCDFE6C9}" destId="{F29210BB-FB52-4B72-AC38-8FA7EB658CE8}" srcOrd="0" destOrd="0" presId="urn:microsoft.com/office/officeart/2005/8/layout/vList2"/>
    <dgm:cxn modelId="{CE765CD3-F47B-4C65-8FB3-5E543BB8B456}" type="presOf" srcId="{84053609-37B3-4209-A9FD-986A753D87A7}" destId="{50F9B482-E0A0-49A5-AFB3-92A636C52520}" srcOrd="0" destOrd="0" presId="urn:microsoft.com/office/officeart/2005/8/layout/vList2"/>
    <dgm:cxn modelId="{EA0884B6-B61D-4579-8D7D-45F3A2EA1D66}" type="presOf" srcId="{B5128977-C842-4834-B734-F6866181FA3E}" destId="{5038DCD9-ADEE-4B74-934B-4DAA5B34B3A7}" srcOrd="0" destOrd="0" presId="urn:microsoft.com/office/officeart/2005/8/layout/vList2"/>
    <dgm:cxn modelId="{25D5861B-F641-4A14-ADDD-9D15B0DD7578}" srcId="{FFC3F3C5-EA19-4D65-9779-81EF50908CE3}" destId="{FD510388-F09C-4D19-8019-AA3C1D821DBA}" srcOrd="1" destOrd="0" parTransId="{DE8628E1-8294-4055-92E8-61A511E1D103}" sibTransId="{B843E1BF-3452-4C79-A1F2-74C1539E6DA9}"/>
    <dgm:cxn modelId="{4B5A6344-329D-414E-B1CF-40B6072FF7F6}" type="presOf" srcId="{AB243FBB-D422-4B98-BBD6-22285FC00E56}" destId="{DC3F7461-541C-4086-82E6-078B3DCE4244}" srcOrd="0" destOrd="0" presId="urn:microsoft.com/office/officeart/2005/8/layout/vList2"/>
    <dgm:cxn modelId="{50D3169F-3098-4466-9C3E-257BB5EC6B0C}" type="presOf" srcId="{DFC2A126-BCCC-4885-973B-30CD309DF607}" destId="{C139259F-F4FB-40F2-98DE-5D5E6C735FFF}" srcOrd="0" destOrd="0" presId="urn:microsoft.com/office/officeart/2005/8/layout/vList2"/>
    <dgm:cxn modelId="{D2D5C424-71B0-4FA9-8C76-89B4B7F0F0F2}" srcId="{B5128977-C842-4834-B734-F6866181FA3E}" destId="{AAD575BE-CD51-46AE-854E-EA72E334A05C}" srcOrd="1" destOrd="0" parTransId="{3E19CC01-571B-474D-9A31-CC054BF97890}" sibTransId="{8D570B4D-BE96-4B50-9F78-CD7160CF52A5}"/>
    <dgm:cxn modelId="{B8703EE1-7517-479A-AC77-6DAE2C5854DA}" type="presOf" srcId="{FD510388-F09C-4D19-8019-AA3C1D821DBA}" destId="{71A9D7F4-F8EF-465E-9DF3-C030F6C89CD6}" srcOrd="0" destOrd="0" presId="urn:microsoft.com/office/officeart/2005/8/layout/vList2"/>
    <dgm:cxn modelId="{55F508DB-CB59-4588-9109-5C8FF27173DC}" srcId="{FFC3F3C5-EA19-4D65-9779-81EF50908CE3}" destId="{677989E9-A733-46C4-ADD6-A13B475E5761}" srcOrd="5" destOrd="0" parTransId="{65381787-99FF-4244-922C-B510225296FB}" sibTransId="{8DAEC4F2-1C22-48DB-AECE-82145F2E575C}"/>
    <dgm:cxn modelId="{3709D155-4E55-4995-92CA-8DF0FFFC8F71}" srcId="{B5128977-C842-4834-B734-F6866181FA3E}" destId="{AB243FBB-D422-4B98-BBD6-22285FC00E56}" srcOrd="0" destOrd="0" parTransId="{FFE3B04A-7407-419F-97C4-A0889750BB85}" sibTransId="{21BCA904-D880-4FFF-9E42-A3DA50B1FEBA}"/>
    <dgm:cxn modelId="{B4B48B84-AE5F-4F19-B20E-1C3480C55444}" type="presOf" srcId="{AAD575BE-CD51-46AE-854E-EA72E334A05C}" destId="{DC3F7461-541C-4086-82E6-078B3DCE4244}" srcOrd="0" destOrd="1" presId="urn:microsoft.com/office/officeart/2005/8/layout/vList2"/>
    <dgm:cxn modelId="{98D1941A-2DBF-48C1-AC88-BDBF43829821}" srcId="{FFC3F3C5-EA19-4D65-9779-81EF50908CE3}" destId="{B5128977-C842-4834-B734-F6866181FA3E}" srcOrd="0" destOrd="0" parTransId="{3FD14CD6-4745-4595-8C79-DE812054C0CD}" sibTransId="{C4C747F2-8DB2-4644-8A1A-CE6B4839F005}"/>
    <dgm:cxn modelId="{DDEA1B43-0134-4C29-B2E2-838F10A4B340}" srcId="{FFC3F3C5-EA19-4D65-9779-81EF50908CE3}" destId="{03E1FCFC-CB42-4DA2-9A39-291A701B967F}" srcOrd="3" destOrd="0" parTransId="{D23D9F12-0562-4966-8677-81C6120836CB}" sibTransId="{4807E670-6DEB-48FA-8B2E-1674302E63CE}"/>
    <dgm:cxn modelId="{545484F4-2C9D-421A-84EC-D46465F1D2CD}" type="presParOf" srcId="{92E5832A-D46E-46C6-946F-24D800827654}" destId="{5038DCD9-ADEE-4B74-934B-4DAA5B34B3A7}" srcOrd="0" destOrd="0" presId="urn:microsoft.com/office/officeart/2005/8/layout/vList2"/>
    <dgm:cxn modelId="{D7016CBF-2297-4534-895B-D3E56A273D0D}" type="presParOf" srcId="{92E5832A-D46E-46C6-946F-24D800827654}" destId="{DC3F7461-541C-4086-82E6-078B3DCE4244}" srcOrd="1" destOrd="0" presId="urn:microsoft.com/office/officeart/2005/8/layout/vList2"/>
    <dgm:cxn modelId="{508479B8-D6F6-4E06-9D84-865FB01E17E2}" type="presParOf" srcId="{92E5832A-D46E-46C6-946F-24D800827654}" destId="{71A9D7F4-F8EF-465E-9DF3-C030F6C89CD6}" srcOrd="2" destOrd="0" presId="urn:microsoft.com/office/officeart/2005/8/layout/vList2"/>
    <dgm:cxn modelId="{DA3AB068-662F-435D-B70B-EA191525C01E}" type="presParOf" srcId="{92E5832A-D46E-46C6-946F-24D800827654}" destId="{D8BCC232-80DA-425A-B288-690E608C0A26}" srcOrd="3" destOrd="0" presId="urn:microsoft.com/office/officeart/2005/8/layout/vList2"/>
    <dgm:cxn modelId="{05E11907-07B4-4D48-B032-77652645926B}" type="presParOf" srcId="{92E5832A-D46E-46C6-946F-24D800827654}" destId="{F29210BB-FB52-4B72-AC38-8FA7EB658CE8}" srcOrd="4" destOrd="0" presId="urn:microsoft.com/office/officeart/2005/8/layout/vList2"/>
    <dgm:cxn modelId="{95B65FBE-5171-4E9A-8F89-B760866F5A01}" type="presParOf" srcId="{92E5832A-D46E-46C6-946F-24D800827654}" destId="{AEFDD645-D437-43B9-A019-58EECD47B27F}" srcOrd="5" destOrd="0" presId="urn:microsoft.com/office/officeart/2005/8/layout/vList2"/>
    <dgm:cxn modelId="{7B69943D-EEF1-4C51-A162-84C24A7A9702}" type="presParOf" srcId="{92E5832A-D46E-46C6-946F-24D800827654}" destId="{AE50B50A-1F9B-4FB7-9132-E3C0E824964F}" srcOrd="6" destOrd="0" presId="urn:microsoft.com/office/officeart/2005/8/layout/vList2"/>
    <dgm:cxn modelId="{52AAD3CB-C0B7-4C8B-BD8F-742EB1136B20}" type="presParOf" srcId="{92E5832A-D46E-46C6-946F-24D800827654}" destId="{C139259F-F4FB-40F2-98DE-5D5E6C735FFF}" srcOrd="7" destOrd="0" presId="urn:microsoft.com/office/officeart/2005/8/layout/vList2"/>
    <dgm:cxn modelId="{BC3569F0-A099-40BE-9CE8-EA501346F6B5}" type="presParOf" srcId="{92E5832A-D46E-46C6-946F-24D800827654}" destId="{50F9B482-E0A0-49A5-AFB3-92A636C52520}" srcOrd="8" destOrd="0" presId="urn:microsoft.com/office/officeart/2005/8/layout/vList2"/>
    <dgm:cxn modelId="{053BE705-E017-48DE-A714-58C163366CFB}" type="presParOf" srcId="{92E5832A-D46E-46C6-946F-24D800827654}" destId="{531A5254-3CD9-4E4D-9E58-6091EBC402B3}" srcOrd="9" destOrd="0" presId="urn:microsoft.com/office/officeart/2005/8/layout/vList2"/>
    <dgm:cxn modelId="{2BD98DC0-340B-4690-A520-576AD3ECDF31}" type="presParOf" srcId="{92E5832A-D46E-46C6-946F-24D800827654}" destId="{9AB430E4-733A-4EBB-ABE6-8CD01E4E0B5E}" srcOrd="1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DE2D02-F409-4865-A837-909ACC3A1D00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C38065C2-B0DC-4D2D-9F6D-F472DDB51F68}">
      <dgm:prSet phldrT="[Texte]"/>
      <dgm:spPr>
        <a:ln>
          <a:noFill/>
        </a:ln>
      </dgm:spPr>
      <dgm:t>
        <a:bodyPr/>
        <a:lstStyle/>
        <a:p>
          <a:r>
            <a:rPr lang="fr-FR" dirty="0"/>
            <a:t>First bot</a:t>
          </a:r>
        </a:p>
      </dgm:t>
    </dgm:pt>
    <dgm:pt modelId="{D55C782C-F6FC-4234-83C8-AAA8CF9C6BD1}" type="parTrans" cxnId="{294D1A3E-6A1F-431E-B063-8977C4EBD0DB}">
      <dgm:prSet/>
      <dgm:spPr/>
      <dgm:t>
        <a:bodyPr/>
        <a:lstStyle/>
        <a:p>
          <a:endParaRPr lang="fr-FR"/>
        </a:p>
      </dgm:t>
    </dgm:pt>
    <dgm:pt modelId="{559D00C2-F0EC-4255-B27C-28E2F6989B9E}" type="sibTrans" cxnId="{294D1A3E-6A1F-431E-B063-8977C4EBD0DB}">
      <dgm:prSet/>
      <dgm:spPr/>
      <dgm:t>
        <a:bodyPr/>
        <a:lstStyle/>
        <a:p>
          <a:endParaRPr lang="fr-FR"/>
        </a:p>
      </dgm:t>
    </dgm:pt>
    <dgm:pt modelId="{02FB61C1-4FAF-44F4-9519-07762BCE98CA}">
      <dgm:prSet phldrT="[Texte]"/>
      <dgm:spPr/>
      <dgm:t>
        <a:bodyPr/>
        <a:lstStyle/>
        <a:p>
          <a:r>
            <a:rPr lang="fr-FR" dirty="0"/>
            <a:t>Few minutes</a:t>
          </a:r>
        </a:p>
      </dgm:t>
    </dgm:pt>
    <dgm:pt modelId="{D007D9EE-D239-48A3-88BA-9FDBD86349AF}" type="parTrans" cxnId="{F41FF9A1-5B99-4B42-918F-91B15D306C56}">
      <dgm:prSet/>
      <dgm:spPr/>
      <dgm:t>
        <a:bodyPr/>
        <a:lstStyle/>
        <a:p>
          <a:endParaRPr lang="fr-FR"/>
        </a:p>
      </dgm:t>
    </dgm:pt>
    <dgm:pt modelId="{BBD34474-C12B-4B2E-ABC2-3D29F8A28EA9}" type="sibTrans" cxnId="{F41FF9A1-5B99-4B42-918F-91B15D306C56}">
      <dgm:prSet/>
      <dgm:spPr/>
      <dgm:t>
        <a:bodyPr/>
        <a:lstStyle/>
        <a:p>
          <a:endParaRPr lang="fr-FR"/>
        </a:p>
      </dgm:t>
    </dgm:pt>
    <dgm:pt modelId="{BD14EC2E-D8F0-4C84-BFB3-FEF6C2C1D132}">
      <dgm:prSet phldrT="[Texte]"/>
      <dgm:spPr>
        <a:ln>
          <a:noFill/>
        </a:ln>
      </dgm:spPr>
      <dgm:t>
        <a:bodyPr/>
        <a:lstStyle/>
        <a:p>
          <a:r>
            <a:rPr lang="fr-FR" dirty="0"/>
            <a:t>Top 50%</a:t>
          </a:r>
        </a:p>
      </dgm:t>
    </dgm:pt>
    <dgm:pt modelId="{DEB2658A-9BF4-4951-8779-2A6F353009C7}" type="parTrans" cxnId="{0AE77820-032A-4F16-A87D-04AE5086B5FE}">
      <dgm:prSet/>
      <dgm:spPr/>
      <dgm:t>
        <a:bodyPr/>
        <a:lstStyle/>
        <a:p>
          <a:endParaRPr lang="fr-FR"/>
        </a:p>
      </dgm:t>
    </dgm:pt>
    <dgm:pt modelId="{C3848A1B-876F-4D42-93A5-30EB89420A06}" type="sibTrans" cxnId="{0AE77820-032A-4F16-A87D-04AE5086B5FE}">
      <dgm:prSet/>
      <dgm:spPr/>
      <dgm:t>
        <a:bodyPr/>
        <a:lstStyle/>
        <a:p>
          <a:endParaRPr lang="fr-FR"/>
        </a:p>
      </dgm:t>
    </dgm:pt>
    <dgm:pt modelId="{83AABB12-A1BF-4959-88C5-D0208915DD34}">
      <dgm:prSet phldrT="[Texte]"/>
      <dgm:spPr/>
      <dgm:t>
        <a:bodyPr/>
        <a:lstStyle/>
        <a:p>
          <a:r>
            <a:rPr lang="fr-FR" dirty="0"/>
            <a:t>Few </a:t>
          </a:r>
          <a:r>
            <a:rPr lang="fr-FR" dirty="0" err="1"/>
            <a:t>hours</a:t>
          </a:r>
          <a:endParaRPr lang="fr-FR" dirty="0"/>
        </a:p>
      </dgm:t>
    </dgm:pt>
    <dgm:pt modelId="{6CE1E66B-A3EB-4C82-825D-4A14D7DC8ACC}" type="parTrans" cxnId="{0E8D63BA-C080-4DDA-B7CE-E49DE7910259}">
      <dgm:prSet/>
      <dgm:spPr/>
      <dgm:t>
        <a:bodyPr/>
        <a:lstStyle/>
        <a:p>
          <a:endParaRPr lang="fr-FR"/>
        </a:p>
      </dgm:t>
    </dgm:pt>
    <dgm:pt modelId="{BB569A48-2FB3-4565-853A-ED8999490151}" type="sibTrans" cxnId="{0E8D63BA-C080-4DDA-B7CE-E49DE7910259}">
      <dgm:prSet/>
      <dgm:spPr/>
      <dgm:t>
        <a:bodyPr/>
        <a:lstStyle/>
        <a:p>
          <a:endParaRPr lang="fr-FR"/>
        </a:p>
      </dgm:t>
    </dgm:pt>
    <dgm:pt modelId="{217C27A6-EB19-4090-840A-0B9A3455A336}">
      <dgm:prSet phldrT="[Texte]"/>
      <dgm:spPr>
        <a:ln>
          <a:noFill/>
        </a:ln>
      </dgm:spPr>
      <dgm:t>
        <a:bodyPr/>
        <a:lstStyle/>
        <a:p>
          <a:r>
            <a:rPr lang="fr-FR" dirty="0"/>
            <a:t>Top 100</a:t>
          </a:r>
        </a:p>
      </dgm:t>
    </dgm:pt>
    <dgm:pt modelId="{D76E0F92-1670-422C-A140-F1B6186550A5}" type="parTrans" cxnId="{501F241F-3647-4ECF-BE34-888BF5565A61}">
      <dgm:prSet/>
      <dgm:spPr/>
      <dgm:t>
        <a:bodyPr/>
        <a:lstStyle/>
        <a:p>
          <a:endParaRPr lang="fr-FR"/>
        </a:p>
      </dgm:t>
    </dgm:pt>
    <dgm:pt modelId="{155B691B-7030-4335-97BB-7C2AA4F0CDA1}" type="sibTrans" cxnId="{501F241F-3647-4ECF-BE34-888BF5565A61}">
      <dgm:prSet/>
      <dgm:spPr/>
      <dgm:t>
        <a:bodyPr/>
        <a:lstStyle/>
        <a:p>
          <a:endParaRPr lang="fr-FR"/>
        </a:p>
      </dgm:t>
    </dgm:pt>
    <dgm:pt modelId="{6F304344-4844-4C40-A58A-1287BAD2118C}">
      <dgm:prSet phldrT="[Texte]"/>
      <dgm:spPr/>
      <dgm:t>
        <a:bodyPr/>
        <a:lstStyle/>
        <a:p>
          <a:r>
            <a:rPr lang="fr-FR" dirty="0"/>
            <a:t>15/20 </a:t>
          </a:r>
          <a:r>
            <a:rPr lang="fr-FR" dirty="0" err="1"/>
            <a:t>hours</a:t>
          </a:r>
          <a:endParaRPr lang="fr-FR" dirty="0"/>
        </a:p>
      </dgm:t>
    </dgm:pt>
    <dgm:pt modelId="{4EF507A8-2D70-4A00-BE60-93552A4ED5D6}" type="parTrans" cxnId="{348B298C-76D6-4DA8-A12E-813FFB5982E5}">
      <dgm:prSet/>
      <dgm:spPr/>
      <dgm:t>
        <a:bodyPr/>
        <a:lstStyle/>
        <a:p>
          <a:endParaRPr lang="fr-FR"/>
        </a:p>
      </dgm:t>
    </dgm:pt>
    <dgm:pt modelId="{2E8BA92E-0CAD-45BB-8CA8-C4538029D209}" type="sibTrans" cxnId="{348B298C-76D6-4DA8-A12E-813FFB5982E5}">
      <dgm:prSet/>
      <dgm:spPr/>
      <dgm:t>
        <a:bodyPr/>
        <a:lstStyle/>
        <a:p>
          <a:endParaRPr lang="fr-FR"/>
        </a:p>
      </dgm:t>
    </dgm:pt>
    <dgm:pt modelId="{2C33C8F1-791F-4465-A634-0098262E2388}" type="pres">
      <dgm:prSet presAssocID="{C4DE2D02-F409-4865-A837-909ACC3A1D0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2F2B0BF-97AA-4506-893C-9D1867958DF0}" type="pres">
      <dgm:prSet presAssocID="{C38065C2-B0DC-4D2D-9F6D-F472DDB51F68}" presName="composite" presStyleCnt="0"/>
      <dgm:spPr/>
    </dgm:pt>
    <dgm:pt modelId="{0E08810B-E1F5-4F71-90A6-5E4F40134227}" type="pres">
      <dgm:prSet presAssocID="{C38065C2-B0DC-4D2D-9F6D-F472DDB51F68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ABEF851-3697-4A2D-B251-96FA237E3C2B}" type="pres">
      <dgm:prSet presAssocID="{C38065C2-B0DC-4D2D-9F6D-F472DDB51F68}" presName="parSh" presStyleLbl="node1" presStyleIdx="0" presStyleCnt="3"/>
      <dgm:spPr/>
      <dgm:t>
        <a:bodyPr/>
        <a:lstStyle/>
        <a:p>
          <a:endParaRPr lang="fr-FR"/>
        </a:p>
      </dgm:t>
    </dgm:pt>
    <dgm:pt modelId="{2ED4BF34-B1F8-4B82-BD33-2000D5334ADF}" type="pres">
      <dgm:prSet presAssocID="{C38065C2-B0DC-4D2D-9F6D-F472DDB51F68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A74FE9-FDA7-4FF3-9B4E-A823AC4AC61A}" type="pres">
      <dgm:prSet presAssocID="{559D00C2-F0EC-4255-B27C-28E2F6989B9E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16B6DB1-C1E4-4A1A-9ABF-5BE190DF2A53}" type="pres">
      <dgm:prSet presAssocID="{559D00C2-F0EC-4255-B27C-28E2F6989B9E}" presName="connTx" presStyleLbl="sibTrans2D1" presStyleIdx="0" presStyleCnt="2"/>
      <dgm:spPr/>
      <dgm:t>
        <a:bodyPr/>
        <a:lstStyle/>
        <a:p>
          <a:endParaRPr lang="fr-FR"/>
        </a:p>
      </dgm:t>
    </dgm:pt>
    <dgm:pt modelId="{D78D92A9-3A23-4047-94EF-A058633ABFE9}" type="pres">
      <dgm:prSet presAssocID="{BD14EC2E-D8F0-4C84-BFB3-FEF6C2C1D132}" presName="composite" presStyleCnt="0"/>
      <dgm:spPr/>
    </dgm:pt>
    <dgm:pt modelId="{DF6DB097-7B88-464B-86E2-48D00100355F}" type="pres">
      <dgm:prSet presAssocID="{BD14EC2E-D8F0-4C84-BFB3-FEF6C2C1D132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86FF5E-2250-4DBC-9D60-F6AB1AB12A7A}" type="pres">
      <dgm:prSet presAssocID="{BD14EC2E-D8F0-4C84-BFB3-FEF6C2C1D132}" presName="parSh" presStyleLbl="node1" presStyleIdx="1" presStyleCnt="3"/>
      <dgm:spPr/>
      <dgm:t>
        <a:bodyPr/>
        <a:lstStyle/>
        <a:p>
          <a:endParaRPr lang="fr-FR"/>
        </a:p>
      </dgm:t>
    </dgm:pt>
    <dgm:pt modelId="{220A96A0-DFAC-4068-8A97-59DACA0DE5EC}" type="pres">
      <dgm:prSet presAssocID="{BD14EC2E-D8F0-4C84-BFB3-FEF6C2C1D132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7CC254-11AD-4D77-89A0-990952A7525F}" type="pres">
      <dgm:prSet presAssocID="{C3848A1B-876F-4D42-93A5-30EB89420A0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B182E12F-3846-442B-8CF7-9D7D78444B73}" type="pres">
      <dgm:prSet presAssocID="{C3848A1B-876F-4D42-93A5-30EB89420A06}" presName="connTx" presStyleLbl="sibTrans2D1" presStyleIdx="1" presStyleCnt="2"/>
      <dgm:spPr/>
      <dgm:t>
        <a:bodyPr/>
        <a:lstStyle/>
        <a:p>
          <a:endParaRPr lang="fr-FR"/>
        </a:p>
      </dgm:t>
    </dgm:pt>
    <dgm:pt modelId="{32741A0A-ACB7-44F5-8793-516F298C4006}" type="pres">
      <dgm:prSet presAssocID="{217C27A6-EB19-4090-840A-0B9A3455A336}" presName="composite" presStyleCnt="0"/>
      <dgm:spPr/>
    </dgm:pt>
    <dgm:pt modelId="{B3D859F7-8107-4926-BFE1-BD86BE009BF8}" type="pres">
      <dgm:prSet presAssocID="{217C27A6-EB19-4090-840A-0B9A3455A33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07C7F-B247-4A94-A66C-33B29CEE4F55}" type="pres">
      <dgm:prSet presAssocID="{217C27A6-EB19-4090-840A-0B9A3455A336}" presName="parSh" presStyleLbl="node1" presStyleIdx="2" presStyleCnt="3"/>
      <dgm:spPr/>
      <dgm:t>
        <a:bodyPr/>
        <a:lstStyle/>
        <a:p>
          <a:endParaRPr lang="fr-FR"/>
        </a:p>
      </dgm:t>
    </dgm:pt>
    <dgm:pt modelId="{C7ED0533-8BA8-4110-B3E1-70C5CBE9F580}" type="pres">
      <dgm:prSet presAssocID="{217C27A6-EB19-4090-840A-0B9A3455A33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01F241F-3647-4ECF-BE34-888BF5565A61}" srcId="{C4DE2D02-F409-4865-A837-909ACC3A1D00}" destId="{217C27A6-EB19-4090-840A-0B9A3455A336}" srcOrd="2" destOrd="0" parTransId="{D76E0F92-1670-422C-A140-F1B6186550A5}" sibTransId="{155B691B-7030-4335-97BB-7C2AA4F0CDA1}"/>
    <dgm:cxn modelId="{B429E260-EBE8-4E7E-9916-02E1E4AED175}" type="presOf" srcId="{6F304344-4844-4C40-A58A-1287BAD2118C}" destId="{C7ED0533-8BA8-4110-B3E1-70C5CBE9F580}" srcOrd="0" destOrd="0" presId="urn:microsoft.com/office/officeart/2005/8/layout/process3"/>
    <dgm:cxn modelId="{0C90AF2D-2A45-443A-8496-ADB11D8C3938}" type="presOf" srcId="{BD14EC2E-D8F0-4C84-BFB3-FEF6C2C1D132}" destId="{DF6DB097-7B88-464B-86E2-48D00100355F}" srcOrd="0" destOrd="0" presId="urn:microsoft.com/office/officeart/2005/8/layout/process3"/>
    <dgm:cxn modelId="{ABAC9CDD-6F1D-4A89-8777-D7C650084473}" type="presOf" srcId="{559D00C2-F0EC-4255-B27C-28E2F6989B9E}" destId="{51A74FE9-FDA7-4FF3-9B4E-A823AC4AC61A}" srcOrd="0" destOrd="0" presId="urn:microsoft.com/office/officeart/2005/8/layout/process3"/>
    <dgm:cxn modelId="{4A071E73-C06E-4AF6-9732-46EC735A7432}" type="presOf" srcId="{C38065C2-B0DC-4D2D-9F6D-F472DDB51F68}" destId="{0E08810B-E1F5-4F71-90A6-5E4F40134227}" srcOrd="0" destOrd="0" presId="urn:microsoft.com/office/officeart/2005/8/layout/process3"/>
    <dgm:cxn modelId="{0E8D63BA-C080-4DDA-B7CE-E49DE7910259}" srcId="{BD14EC2E-D8F0-4C84-BFB3-FEF6C2C1D132}" destId="{83AABB12-A1BF-4959-88C5-D0208915DD34}" srcOrd="0" destOrd="0" parTransId="{6CE1E66B-A3EB-4C82-825D-4A14D7DC8ACC}" sibTransId="{BB569A48-2FB3-4565-853A-ED8999490151}"/>
    <dgm:cxn modelId="{9F1AE355-CC02-4BAC-8541-846A906E9706}" type="presOf" srcId="{02FB61C1-4FAF-44F4-9519-07762BCE98CA}" destId="{2ED4BF34-B1F8-4B82-BD33-2000D5334ADF}" srcOrd="0" destOrd="0" presId="urn:microsoft.com/office/officeart/2005/8/layout/process3"/>
    <dgm:cxn modelId="{408D10F9-A80A-4B56-A38B-97331CD68019}" type="presOf" srcId="{C38065C2-B0DC-4D2D-9F6D-F472DDB51F68}" destId="{3ABEF851-3697-4A2D-B251-96FA237E3C2B}" srcOrd="1" destOrd="0" presId="urn:microsoft.com/office/officeart/2005/8/layout/process3"/>
    <dgm:cxn modelId="{E06726E2-8B48-4F6C-9B51-C70053228EE7}" type="presOf" srcId="{BD14EC2E-D8F0-4C84-BFB3-FEF6C2C1D132}" destId="{8A86FF5E-2250-4DBC-9D60-F6AB1AB12A7A}" srcOrd="1" destOrd="0" presId="urn:microsoft.com/office/officeart/2005/8/layout/process3"/>
    <dgm:cxn modelId="{156386E5-78BA-4B5D-955A-5FBFD6C62CE7}" type="presOf" srcId="{83AABB12-A1BF-4959-88C5-D0208915DD34}" destId="{220A96A0-DFAC-4068-8A97-59DACA0DE5EC}" srcOrd="0" destOrd="0" presId="urn:microsoft.com/office/officeart/2005/8/layout/process3"/>
    <dgm:cxn modelId="{177FACD4-8331-4E61-ABAC-0C7CD9A5AE5B}" type="presOf" srcId="{217C27A6-EB19-4090-840A-0B9A3455A336}" destId="{B3D859F7-8107-4926-BFE1-BD86BE009BF8}" srcOrd="0" destOrd="0" presId="urn:microsoft.com/office/officeart/2005/8/layout/process3"/>
    <dgm:cxn modelId="{348B298C-76D6-4DA8-A12E-813FFB5982E5}" srcId="{217C27A6-EB19-4090-840A-0B9A3455A336}" destId="{6F304344-4844-4C40-A58A-1287BAD2118C}" srcOrd="0" destOrd="0" parTransId="{4EF507A8-2D70-4A00-BE60-93552A4ED5D6}" sibTransId="{2E8BA92E-0CAD-45BB-8CA8-C4538029D209}"/>
    <dgm:cxn modelId="{F41FF9A1-5B99-4B42-918F-91B15D306C56}" srcId="{C38065C2-B0DC-4D2D-9F6D-F472DDB51F68}" destId="{02FB61C1-4FAF-44F4-9519-07762BCE98CA}" srcOrd="0" destOrd="0" parTransId="{D007D9EE-D239-48A3-88BA-9FDBD86349AF}" sibTransId="{BBD34474-C12B-4B2E-ABC2-3D29F8A28EA9}"/>
    <dgm:cxn modelId="{1563D8BF-EC82-454D-9178-9845D91BB281}" type="presOf" srcId="{C4DE2D02-F409-4865-A837-909ACC3A1D00}" destId="{2C33C8F1-791F-4465-A634-0098262E2388}" srcOrd="0" destOrd="0" presId="urn:microsoft.com/office/officeart/2005/8/layout/process3"/>
    <dgm:cxn modelId="{E5DE9876-7987-4B51-B43C-BE050260A98E}" type="presOf" srcId="{559D00C2-F0EC-4255-B27C-28E2F6989B9E}" destId="{516B6DB1-C1E4-4A1A-9ABF-5BE190DF2A53}" srcOrd="1" destOrd="0" presId="urn:microsoft.com/office/officeart/2005/8/layout/process3"/>
    <dgm:cxn modelId="{294D1A3E-6A1F-431E-B063-8977C4EBD0DB}" srcId="{C4DE2D02-F409-4865-A837-909ACC3A1D00}" destId="{C38065C2-B0DC-4D2D-9F6D-F472DDB51F68}" srcOrd="0" destOrd="0" parTransId="{D55C782C-F6FC-4234-83C8-AAA8CF9C6BD1}" sibTransId="{559D00C2-F0EC-4255-B27C-28E2F6989B9E}"/>
    <dgm:cxn modelId="{0AE77820-032A-4F16-A87D-04AE5086B5FE}" srcId="{C4DE2D02-F409-4865-A837-909ACC3A1D00}" destId="{BD14EC2E-D8F0-4C84-BFB3-FEF6C2C1D132}" srcOrd="1" destOrd="0" parTransId="{DEB2658A-9BF4-4951-8779-2A6F353009C7}" sibTransId="{C3848A1B-876F-4D42-93A5-30EB89420A06}"/>
    <dgm:cxn modelId="{E82021C2-9700-43EE-A136-2F54E4805B4A}" type="presOf" srcId="{217C27A6-EB19-4090-840A-0B9A3455A336}" destId="{D7C07C7F-B247-4A94-A66C-33B29CEE4F55}" srcOrd="1" destOrd="0" presId="urn:microsoft.com/office/officeart/2005/8/layout/process3"/>
    <dgm:cxn modelId="{F0B84C28-3921-411C-A240-95052A1FC97C}" type="presOf" srcId="{C3848A1B-876F-4D42-93A5-30EB89420A06}" destId="{B182E12F-3846-442B-8CF7-9D7D78444B73}" srcOrd="1" destOrd="0" presId="urn:microsoft.com/office/officeart/2005/8/layout/process3"/>
    <dgm:cxn modelId="{75F2CD77-8C91-46C5-B80D-33E0554CA913}" type="presOf" srcId="{C3848A1B-876F-4D42-93A5-30EB89420A06}" destId="{F37CC254-11AD-4D77-89A0-990952A7525F}" srcOrd="0" destOrd="0" presId="urn:microsoft.com/office/officeart/2005/8/layout/process3"/>
    <dgm:cxn modelId="{8074BEF7-6421-4B69-A11C-27979D749A24}" type="presParOf" srcId="{2C33C8F1-791F-4465-A634-0098262E2388}" destId="{72F2B0BF-97AA-4506-893C-9D1867958DF0}" srcOrd="0" destOrd="0" presId="urn:microsoft.com/office/officeart/2005/8/layout/process3"/>
    <dgm:cxn modelId="{D06CEC7D-F3EB-4CB5-B6B1-FC02F8A8522E}" type="presParOf" srcId="{72F2B0BF-97AA-4506-893C-9D1867958DF0}" destId="{0E08810B-E1F5-4F71-90A6-5E4F40134227}" srcOrd="0" destOrd="0" presId="urn:microsoft.com/office/officeart/2005/8/layout/process3"/>
    <dgm:cxn modelId="{F83C50B4-2B09-49E9-89D1-E44A03300235}" type="presParOf" srcId="{72F2B0BF-97AA-4506-893C-9D1867958DF0}" destId="{3ABEF851-3697-4A2D-B251-96FA237E3C2B}" srcOrd="1" destOrd="0" presId="urn:microsoft.com/office/officeart/2005/8/layout/process3"/>
    <dgm:cxn modelId="{7D31263E-1F2D-41C8-A406-DB310C5FEC7C}" type="presParOf" srcId="{72F2B0BF-97AA-4506-893C-9D1867958DF0}" destId="{2ED4BF34-B1F8-4B82-BD33-2000D5334ADF}" srcOrd="2" destOrd="0" presId="urn:microsoft.com/office/officeart/2005/8/layout/process3"/>
    <dgm:cxn modelId="{1F627892-3F45-42A7-8102-91527BBD8149}" type="presParOf" srcId="{2C33C8F1-791F-4465-A634-0098262E2388}" destId="{51A74FE9-FDA7-4FF3-9B4E-A823AC4AC61A}" srcOrd="1" destOrd="0" presId="urn:microsoft.com/office/officeart/2005/8/layout/process3"/>
    <dgm:cxn modelId="{2072727E-070A-4B59-8D22-69B1D3798D5C}" type="presParOf" srcId="{51A74FE9-FDA7-4FF3-9B4E-A823AC4AC61A}" destId="{516B6DB1-C1E4-4A1A-9ABF-5BE190DF2A53}" srcOrd="0" destOrd="0" presId="urn:microsoft.com/office/officeart/2005/8/layout/process3"/>
    <dgm:cxn modelId="{C53DC180-70FD-46B0-BC64-00F4C94C2FCD}" type="presParOf" srcId="{2C33C8F1-791F-4465-A634-0098262E2388}" destId="{D78D92A9-3A23-4047-94EF-A058633ABFE9}" srcOrd="2" destOrd="0" presId="urn:microsoft.com/office/officeart/2005/8/layout/process3"/>
    <dgm:cxn modelId="{77CEFE86-521D-44B0-81F9-E7DCB699BE13}" type="presParOf" srcId="{D78D92A9-3A23-4047-94EF-A058633ABFE9}" destId="{DF6DB097-7B88-464B-86E2-48D00100355F}" srcOrd="0" destOrd="0" presId="urn:microsoft.com/office/officeart/2005/8/layout/process3"/>
    <dgm:cxn modelId="{2F3C3803-EA7D-4159-8B6D-6AD57D8FB68E}" type="presParOf" srcId="{D78D92A9-3A23-4047-94EF-A058633ABFE9}" destId="{8A86FF5E-2250-4DBC-9D60-F6AB1AB12A7A}" srcOrd="1" destOrd="0" presId="urn:microsoft.com/office/officeart/2005/8/layout/process3"/>
    <dgm:cxn modelId="{5EA82F1D-7EE3-42AF-8648-D8E09BF3DCFD}" type="presParOf" srcId="{D78D92A9-3A23-4047-94EF-A058633ABFE9}" destId="{220A96A0-DFAC-4068-8A97-59DACA0DE5EC}" srcOrd="2" destOrd="0" presId="urn:microsoft.com/office/officeart/2005/8/layout/process3"/>
    <dgm:cxn modelId="{375F1B6F-66F2-46B9-B825-9447E4558F78}" type="presParOf" srcId="{2C33C8F1-791F-4465-A634-0098262E2388}" destId="{F37CC254-11AD-4D77-89A0-990952A7525F}" srcOrd="3" destOrd="0" presId="urn:microsoft.com/office/officeart/2005/8/layout/process3"/>
    <dgm:cxn modelId="{2DFDF6E8-A11B-4736-8CFE-B699CD039476}" type="presParOf" srcId="{F37CC254-11AD-4D77-89A0-990952A7525F}" destId="{B182E12F-3846-442B-8CF7-9D7D78444B73}" srcOrd="0" destOrd="0" presId="urn:microsoft.com/office/officeart/2005/8/layout/process3"/>
    <dgm:cxn modelId="{2815B1C2-80F1-45A5-A79F-985BC280C1A3}" type="presParOf" srcId="{2C33C8F1-791F-4465-A634-0098262E2388}" destId="{32741A0A-ACB7-44F5-8793-516F298C4006}" srcOrd="4" destOrd="0" presId="urn:microsoft.com/office/officeart/2005/8/layout/process3"/>
    <dgm:cxn modelId="{E48DBFA2-ECFB-4A0F-AB18-9B6D7EBA58FA}" type="presParOf" srcId="{32741A0A-ACB7-44F5-8793-516F298C4006}" destId="{B3D859F7-8107-4926-BFE1-BD86BE009BF8}" srcOrd="0" destOrd="0" presId="urn:microsoft.com/office/officeart/2005/8/layout/process3"/>
    <dgm:cxn modelId="{CF3D388E-DA63-4B88-88B8-974195ECD51B}" type="presParOf" srcId="{32741A0A-ACB7-44F5-8793-516F298C4006}" destId="{D7C07C7F-B247-4A94-A66C-33B29CEE4F55}" srcOrd="1" destOrd="0" presId="urn:microsoft.com/office/officeart/2005/8/layout/process3"/>
    <dgm:cxn modelId="{2D29D0AE-E213-44EB-9804-C4C257F19172}" type="presParOf" srcId="{32741A0A-ACB7-44F5-8793-516F298C4006}" destId="{C7ED0533-8BA8-4110-B3E1-70C5CBE9F580}" srcOrd="2" destOrd="0" presId="urn:microsoft.com/office/officeart/2005/8/layout/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A3F491-5697-4A56-8C62-5A6D95F8426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2E478A58-157E-437F-8DC4-7470F115952A}">
      <dgm:prSet phldrT="[Texte]"/>
      <dgm:spPr>
        <a:ln>
          <a:noFill/>
        </a:ln>
      </dgm:spPr>
      <dgm:t>
        <a:bodyPr/>
        <a:lstStyle/>
        <a:p>
          <a:r>
            <a:rPr lang="fr-FR" dirty="0"/>
            <a:t>Design </a:t>
          </a:r>
          <a:r>
            <a:rPr lang="fr-FR" dirty="0" err="1"/>
            <a:t>game</a:t>
          </a:r>
          <a:r>
            <a:rPr lang="fr-FR" dirty="0"/>
            <a:t> </a:t>
          </a:r>
          <a:r>
            <a:rPr lang="fr-FR" dirty="0" err="1"/>
            <a:t>mechanism</a:t>
          </a:r>
          <a:endParaRPr lang="fr-FR" dirty="0"/>
        </a:p>
      </dgm:t>
    </dgm:pt>
    <dgm:pt modelId="{972A9183-CEFF-4DED-AFC8-55D2FF4807DC}" type="parTrans" cxnId="{CDF4966A-922D-42C3-8D01-1D7A35CAE196}">
      <dgm:prSet/>
      <dgm:spPr/>
      <dgm:t>
        <a:bodyPr/>
        <a:lstStyle/>
        <a:p>
          <a:endParaRPr lang="fr-FR"/>
        </a:p>
      </dgm:t>
    </dgm:pt>
    <dgm:pt modelId="{ED618FFA-EBFF-4FD2-806F-E7E7B519FC8D}" type="sibTrans" cxnId="{CDF4966A-922D-42C3-8D01-1D7A35CAE196}">
      <dgm:prSet/>
      <dgm:spPr/>
      <dgm:t>
        <a:bodyPr/>
        <a:lstStyle/>
        <a:p>
          <a:endParaRPr lang="fr-FR"/>
        </a:p>
      </dgm:t>
    </dgm:pt>
    <dgm:pt modelId="{CCF3973B-7843-4B20-93C2-F6949192F4D2}">
      <dgm:prSet phldrT="[Texte]"/>
      <dgm:spPr>
        <a:ln>
          <a:noFill/>
        </a:ln>
      </dgm:spPr>
      <dgm:t>
        <a:bodyPr/>
        <a:lstStyle/>
        <a:p>
          <a:r>
            <a:rPr lang="fr-FR" dirty="0"/>
            <a:t>Simple straight </a:t>
          </a:r>
          <a:r>
            <a:rPr lang="fr-FR" dirty="0" err="1"/>
            <a:t>forward</a:t>
          </a:r>
          <a:r>
            <a:rPr lang="fr-FR" dirty="0"/>
            <a:t> AI</a:t>
          </a:r>
        </a:p>
      </dgm:t>
    </dgm:pt>
    <dgm:pt modelId="{47B138A5-22D7-49E2-84E5-A2C184DCD00C}" type="parTrans" cxnId="{1BA62217-E73B-4C00-AE91-7655ADCE9C17}">
      <dgm:prSet/>
      <dgm:spPr/>
      <dgm:t>
        <a:bodyPr/>
        <a:lstStyle/>
        <a:p>
          <a:endParaRPr lang="fr-FR"/>
        </a:p>
      </dgm:t>
    </dgm:pt>
    <dgm:pt modelId="{15E6572E-B096-4FA5-AC5E-AA47C0FEE740}" type="sibTrans" cxnId="{1BA62217-E73B-4C00-AE91-7655ADCE9C17}">
      <dgm:prSet/>
      <dgm:spPr/>
      <dgm:t>
        <a:bodyPr/>
        <a:lstStyle/>
        <a:p>
          <a:endParaRPr lang="fr-FR"/>
        </a:p>
      </dgm:t>
    </dgm:pt>
    <dgm:pt modelId="{EC364DFE-42A1-47F0-A73A-6F2A69930ECB}" type="pres">
      <dgm:prSet presAssocID="{75A3F491-5697-4A56-8C62-5A6D95F8426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12DCBF0-F05B-4FEB-BB62-5A15D30E6C16}" type="pres">
      <dgm:prSet presAssocID="{2E478A58-157E-437F-8DC4-7470F115952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5AD0C3-AA6B-4BBE-83DD-CBA9252ACF48}" type="pres">
      <dgm:prSet presAssocID="{ED618FFA-EBFF-4FD2-806F-E7E7B519FC8D}" presName="sibTrans" presStyleCnt="0"/>
      <dgm:spPr/>
    </dgm:pt>
    <dgm:pt modelId="{6A356A65-4FA2-4034-8452-208B05105DE0}" type="pres">
      <dgm:prSet presAssocID="{CCF3973B-7843-4B20-93C2-F6949192F4D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BA62217-E73B-4C00-AE91-7655ADCE9C17}" srcId="{75A3F491-5697-4A56-8C62-5A6D95F84265}" destId="{CCF3973B-7843-4B20-93C2-F6949192F4D2}" srcOrd="1" destOrd="0" parTransId="{47B138A5-22D7-49E2-84E5-A2C184DCD00C}" sibTransId="{15E6572E-B096-4FA5-AC5E-AA47C0FEE740}"/>
    <dgm:cxn modelId="{74EB4EB5-6926-46DB-AB6C-AE3052348C1E}" type="presOf" srcId="{75A3F491-5697-4A56-8C62-5A6D95F84265}" destId="{EC364DFE-42A1-47F0-A73A-6F2A69930ECB}" srcOrd="0" destOrd="0" presId="urn:microsoft.com/office/officeart/2005/8/layout/default"/>
    <dgm:cxn modelId="{8EEF1ECB-06FA-4BD2-B9DC-BA0F29E0A9EF}" type="presOf" srcId="{CCF3973B-7843-4B20-93C2-F6949192F4D2}" destId="{6A356A65-4FA2-4034-8452-208B05105DE0}" srcOrd="0" destOrd="0" presId="urn:microsoft.com/office/officeart/2005/8/layout/default"/>
    <dgm:cxn modelId="{CDF4966A-922D-42C3-8D01-1D7A35CAE196}" srcId="{75A3F491-5697-4A56-8C62-5A6D95F84265}" destId="{2E478A58-157E-437F-8DC4-7470F115952A}" srcOrd="0" destOrd="0" parTransId="{972A9183-CEFF-4DED-AFC8-55D2FF4807DC}" sibTransId="{ED618FFA-EBFF-4FD2-806F-E7E7B519FC8D}"/>
    <dgm:cxn modelId="{4A8AA5AC-6C7A-466A-A1F7-957AB8C20EC1}" type="presOf" srcId="{2E478A58-157E-437F-8DC4-7470F115952A}" destId="{D12DCBF0-F05B-4FEB-BB62-5A15D30E6C16}" srcOrd="0" destOrd="0" presId="urn:microsoft.com/office/officeart/2005/8/layout/default"/>
    <dgm:cxn modelId="{0C5A91B4-5E53-491D-9A7B-F349F337CDB4}" type="presParOf" srcId="{EC364DFE-42A1-47F0-A73A-6F2A69930ECB}" destId="{D12DCBF0-F05B-4FEB-BB62-5A15D30E6C16}" srcOrd="0" destOrd="0" presId="urn:microsoft.com/office/officeart/2005/8/layout/default"/>
    <dgm:cxn modelId="{88155AB3-FA00-4A77-9DE3-27EF150FC689}" type="presParOf" srcId="{EC364DFE-42A1-47F0-A73A-6F2A69930ECB}" destId="{2E5AD0C3-AA6B-4BBE-83DD-CBA9252ACF48}" srcOrd="1" destOrd="0" presId="urn:microsoft.com/office/officeart/2005/8/layout/default"/>
    <dgm:cxn modelId="{133A3D7C-9B16-4E60-9965-381790E75426}" type="presParOf" srcId="{EC364DFE-42A1-47F0-A73A-6F2A69930ECB}" destId="{6A356A65-4FA2-4034-8452-208B05105DE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C31B53-6ED7-4C72-BB99-195EE494B6FE}" type="doc">
      <dgm:prSet loTypeId="urn:microsoft.com/office/officeart/2005/8/layout/vList5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9625888-BB50-49D0-868D-529A55439B88}">
      <dgm:prSet phldrT="[Texte]"/>
      <dgm:spPr>
        <a:ln>
          <a:noFill/>
        </a:ln>
      </dgm:spPr>
      <dgm:t>
        <a:bodyPr/>
        <a:lstStyle/>
        <a:p>
          <a:r>
            <a:rPr lang="fr-FR" dirty="0"/>
            <a:t>Game </a:t>
          </a:r>
          <a:r>
            <a:rPr lang="fr-FR" dirty="0" err="1"/>
            <a:t>logic</a:t>
          </a:r>
          <a:endParaRPr lang="fr-FR" dirty="0"/>
        </a:p>
      </dgm:t>
    </dgm:pt>
    <dgm:pt modelId="{A37813F9-1DA9-45A9-9181-E56E4DE1B315}" type="parTrans" cxnId="{AE093087-FBD6-451F-B2B1-13F2B1122F19}">
      <dgm:prSet/>
      <dgm:spPr/>
      <dgm:t>
        <a:bodyPr/>
        <a:lstStyle/>
        <a:p>
          <a:endParaRPr lang="fr-FR"/>
        </a:p>
      </dgm:t>
    </dgm:pt>
    <dgm:pt modelId="{FC6C15CD-F400-431F-871A-C86A27A403FC}" type="sibTrans" cxnId="{AE093087-FBD6-451F-B2B1-13F2B1122F19}">
      <dgm:prSet/>
      <dgm:spPr/>
      <dgm:t>
        <a:bodyPr/>
        <a:lstStyle/>
        <a:p>
          <a:endParaRPr lang="fr-FR"/>
        </a:p>
      </dgm:t>
    </dgm:pt>
    <dgm:pt modelId="{D65F5552-C19C-4B9D-95CE-4B794C693108}">
      <dgm:prSet phldrT="[Texte]"/>
      <dgm:spPr>
        <a:ln>
          <a:noFill/>
        </a:ln>
      </dgm:spPr>
      <dgm:t>
        <a:bodyPr/>
        <a:lstStyle/>
        <a:p>
          <a:r>
            <a:rPr lang="fr-FR" dirty="0"/>
            <a:t>Evaluation</a:t>
          </a:r>
        </a:p>
      </dgm:t>
    </dgm:pt>
    <dgm:pt modelId="{EC6D39B9-0FA7-4B6A-96CA-756BFA12AF47}" type="parTrans" cxnId="{371BC4FF-E580-413D-91FC-4BF497793B50}">
      <dgm:prSet/>
      <dgm:spPr/>
      <dgm:t>
        <a:bodyPr/>
        <a:lstStyle/>
        <a:p>
          <a:endParaRPr lang="fr-FR"/>
        </a:p>
      </dgm:t>
    </dgm:pt>
    <dgm:pt modelId="{C21AE65D-05C3-4E63-A0E1-152E4B80EF1B}" type="sibTrans" cxnId="{371BC4FF-E580-413D-91FC-4BF497793B50}">
      <dgm:prSet/>
      <dgm:spPr/>
      <dgm:t>
        <a:bodyPr/>
        <a:lstStyle/>
        <a:p>
          <a:endParaRPr lang="fr-FR"/>
        </a:p>
      </dgm:t>
    </dgm:pt>
    <dgm:pt modelId="{68BE72D4-15AC-4BC5-9578-DD7470802CA7}">
      <dgm:prSet phldrT="[Texte]"/>
      <dgm:spPr>
        <a:ln>
          <a:noFill/>
        </a:ln>
      </dgm:spPr>
      <dgm:t>
        <a:bodyPr/>
        <a:lstStyle/>
        <a:p>
          <a:r>
            <a:rPr lang="fr-FR" dirty="0"/>
            <a:t>Unit</a:t>
          </a:r>
        </a:p>
        <a:p>
          <a:r>
            <a:rPr lang="fr-FR" dirty="0"/>
            <a:t>or </a:t>
          </a:r>
          <a:r>
            <a:rPr lang="fr-FR" dirty="0" err="1"/>
            <a:t>reuse</a:t>
          </a:r>
          <a:endParaRPr lang="fr-FR" dirty="0"/>
        </a:p>
      </dgm:t>
    </dgm:pt>
    <dgm:pt modelId="{40F67B46-DB13-4AE2-8B0C-54C923553D6E}" type="parTrans" cxnId="{A049649F-3764-4D4F-80F8-C7707E51A7CC}">
      <dgm:prSet/>
      <dgm:spPr/>
      <dgm:t>
        <a:bodyPr/>
        <a:lstStyle/>
        <a:p>
          <a:endParaRPr lang="fr-FR"/>
        </a:p>
      </dgm:t>
    </dgm:pt>
    <dgm:pt modelId="{4FA257CB-A9C0-4596-9846-4413FA22FC42}" type="sibTrans" cxnId="{A049649F-3764-4D4F-80F8-C7707E51A7CC}">
      <dgm:prSet/>
      <dgm:spPr/>
      <dgm:t>
        <a:bodyPr/>
        <a:lstStyle/>
        <a:p>
          <a:endParaRPr lang="fr-FR"/>
        </a:p>
      </dgm:t>
    </dgm:pt>
    <dgm:pt modelId="{7DDCB268-3CB1-4120-9585-A9405F94553D}">
      <dgm:prSet phldrT="[Texte]"/>
      <dgm:spPr>
        <a:ln>
          <a:noFill/>
        </a:ln>
      </dgm:spPr>
      <dgm:t>
        <a:bodyPr/>
        <a:lstStyle/>
        <a:p>
          <a:r>
            <a:rPr lang="fr-FR" dirty="0"/>
            <a:t>AI </a:t>
          </a:r>
          <a:r>
            <a:rPr lang="fr-FR" dirty="0" err="1"/>
            <a:t>algorithm</a:t>
          </a:r>
          <a:endParaRPr lang="fr-FR" dirty="0"/>
        </a:p>
      </dgm:t>
    </dgm:pt>
    <dgm:pt modelId="{11C5FFBB-B250-45F6-90A2-D9CD374E21B1}" type="parTrans" cxnId="{14B6C3C4-DFC4-4E14-AA3C-E9A121D53974}">
      <dgm:prSet/>
      <dgm:spPr/>
      <dgm:t>
        <a:bodyPr/>
        <a:lstStyle/>
        <a:p>
          <a:endParaRPr lang="fr-FR"/>
        </a:p>
      </dgm:t>
    </dgm:pt>
    <dgm:pt modelId="{8DBE62D4-FB31-4632-913E-039DAD8D1443}" type="sibTrans" cxnId="{14B6C3C4-DFC4-4E14-AA3C-E9A121D53974}">
      <dgm:prSet/>
      <dgm:spPr/>
      <dgm:t>
        <a:bodyPr/>
        <a:lstStyle/>
        <a:p>
          <a:endParaRPr lang="fr-FR"/>
        </a:p>
      </dgm:t>
    </dgm:pt>
    <dgm:pt modelId="{490C14BC-C8CB-4E9B-A261-A15191FE9E6D}">
      <dgm:prSet phldrT="[Texte]"/>
      <dgm:spPr>
        <a:ln>
          <a:noFill/>
        </a:ln>
      </dgm:spPr>
      <dgm:t>
        <a:bodyPr/>
        <a:lstStyle/>
        <a:p>
          <a:r>
            <a:rPr lang="fr-FR" dirty="0"/>
            <a:t>Log</a:t>
          </a:r>
        </a:p>
      </dgm:t>
    </dgm:pt>
    <dgm:pt modelId="{5AC061D0-2BA8-4DFE-A526-FADB4FE53AFF}" type="parTrans" cxnId="{5E5A5759-3E59-4C80-A17B-DD1B931AFD8F}">
      <dgm:prSet/>
      <dgm:spPr/>
      <dgm:t>
        <a:bodyPr/>
        <a:lstStyle/>
        <a:p>
          <a:endParaRPr lang="fr-FR"/>
        </a:p>
      </dgm:t>
    </dgm:pt>
    <dgm:pt modelId="{66CCB580-CBA8-4E82-B338-B5E660F24545}" type="sibTrans" cxnId="{5E5A5759-3E59-4C80-A17B-DD1B931AFD8F}">
      <dgm:prSet/>
      <dgm:spPr/>
      <dgm:t>
        <a:bodyPr/>
        <a:lstStyle/>
        <a:p>
          <a:endParaRPr lang="fr-FR"/>
        </a:p>
      </dgm:t>
    </dgm:pt>
    <dgm:pt modelId="{86C85AC4-6883-48C7-B943-DDB77FC326DD}">
      <dgm:prSet phldrT="[Texte]"/>
      <dgm:spPr>
        <a:ln>
          <a:noFill/>
        </a:ln>
      </dgm:spPr>
      <dgm:t>
        <a:bodyPr/>
        <a:lstStyle/>
        <a:p>
          <a:r>
            <a:rPr lang="fr-FR" dirty="0" err="1"/>
            <a:t>Parsing</a:t>
          </a:r>
          <a:endParaRPr lang="fr-FR" dirty="0"/>
        </a:p>
      </dgm:t>
    </dgm:pt>
    <dgm:pt modelId="{5F6702BA-DB7B-4DB3-A52B-B5812E5B8D24}" type="parTrans" cxnId="{F63B8D84-BA43-46A8-9E4F-BAA293DCBC70}">
      <dgm:prSet/>
      <dgm:spPr/>
      <dgm:t>
        <a:bodyPr/>
        <a:lstStyle/>
        <a:p>
          <a:endParaRPr lang="fr-FR"/>
        </a:p>
      </dgm:t>
    </dgm:pt>
    <dgm:pt modelId="{C8D0E155-D9C9-4E0C-B393-44E677A31EC6}" type="sibTrans" cxnId="{F63B8D84-BA43-46A8-9E4F-BAA293DCBC70}">
      <dgm:prSet/>
      <dgm:spPr/>
      <dgm:t>
        <a:bodyPr/>
        <a:lstStyle/>
        <a:p>
          <a:endParaRPr lang="fr-FR"/>
        </a:p>
      </dgm:t>
    </dgm:pt>
    <dgm:pt modelId="{AB3170D1-2D2E-448C-A437-2121ACCE445F}">
      <dgm:prSet phldrT="[Texte]"/>
      <dgm:spPr>
        <a:ln>
          <a:noFill/>
        </a:ln>
      </dgm:spPr>
      <dgm:t>
        <a:bodyPr/>
        <a:lstStyle/>
        <a:p>
          <a:r>
            <a:rPr lang="fr-FR" dirty="0"/>
            <a:t>High </a:t>
          </a:r>
          <a:r>
            <a:rPr lang="fr-FR" dirty="0" err="1"/>
            <a:t>level</a:t>
          </a:r>
          <a:r>
            <a:rPr lang="fr-FR" dirty="0"/>
            <a:t> AI</a:t>
          </a:r>
        </a:p>
      </dgm:t>
    </dgm:pt>
    <dgm:pt modelId="{6EDE3265-241E-4199-9D0C-7D8C79A758F4}" type="parTrans" cxnId="{28E44786-6B30-4CEF-ABA6-2EE969F7307C}">
      <dgm:prSet/>
      <dgm:spPr/>
      <dgm:t>
        <a:bodyPr/>
        <a:lstStyle/>
        <a:p>
          <a:endParaRPr lang="fr-FR"/>
        </a:p>
      </dgm:t>
    </dgm:pt>
    <dgm:pt modelId="{D2D07D40-9E65-4D7F-87DB-B4D55EB8EF19}" type="sibTrans" cxnId="{28E44786-6B30-4CEF-ABA6-2EE969F7307C}">
      <dgm:prSet/>
      <dgm:spPr/>
      <dgm:t>
        <a:bodyPr/>
        <a:lstStyle/>
        <a:p>
          <a:endParaRPr lang="fr-FR"/>
        </a:p>
      </dgm:t>
    </dgm:pt>
    <dgm:pt modelId="{37A264C9-41A1-49D5-88BA-BA79DF76AD0C}">
      <dgm:prSet phldrT="[Texte]"/>
      <dgm:spPr>
        <a:ln>
          <a:noFill/>
        </a:ln>
      </dgm:spPr>
      <dgm:t>
        <a:bodyPr/>
        <a:lstStyle/>
        <a:p>
          <a:r>
            <a:rPr lang="fr-FR" dirty="0"/>
            <a:t>System tests</a:t>
          </a:r>
        </a:p>
      </dgm:t>
    </dgm:pt>
    <dgm:pt modelId="{DDE10BE6-ADAC-4022-86C7-2D462E2AB131}" type="parTrans" cxnId="{7A3EF677-24D1-487D-BDE7-8055F7B850F5}">
      <dgm:prSet/>
      <dgm:spPr/>
      <dgm:t>
        <a:bodyPr/>
        <a:lstStyle/>
        <a:p>
          <a:endParaRPr lang="fr-FR"/>
        </a:p>
      </dgm:t>
    </dgm:pt>
    <dgm:pt modelId="{0F0DBED5-CBE7-4B38-BB96-96382530393C}" type="sibTrans" cxnId="{7A3EF677-24D1-487D-BDE7-8055F7B850F5}">
      <dgm:prSet/>
      <dgm:spPr/>
      <dgm:t>
        <a:bodyPr/>
        <a:lstStyle/>
        <a:p>
          <a:endParaRPr lang="fr-FR"/>
        </a:p>
      </dgm:t>
    </dgm:pt>
    <dgm:pt modelId="{6D2245C9-D7A2-4B1C-A453-E82780D4216D}">
      <dgm:prSet phldrT="[Texte]"/>
      <dgm:spPr>
        <a:ln>
          <a:noFill/>
        </a:ln>
      </dgm:spPr>
      <dgm:t>
        <a:bodyPr/>
        <a:lstStyle/>
        <a:p>
          <a:r>
            <a:rPr lang="fr-FR" dirty="0"/>
            <a:t>Secure key </a:t>
          </a:r>
          <a:r>
            <a:rPr lang="fr-FR" dirty="0" err="1"/>
            <a:t>features</a:t>
          </a:r>
          <a:endParaRPr lang="fr-FR" dirty="0"/>
        </a:p>
      </dgm:t>
    </dgm:pt>
    <dgm:pt modelId="{46C2A73A-BF76-41CF-A8F4-9453FACB6675}" type="parTrans" cxnId="{984B9B63-6E16-4AEA-9F44-97EBC773FD5D}">
      <dgm:prSet/>
      <dgm:spPr/>
      <dgm:t>
        <a:bodyPr/>
        <a:lstStyle/>
        <a:p>
          <a:endParaRPr lang="fr-FR"/>
        </a:p>
      </dgm:t>
    </dgm:pt>
    <dgm:pt modelId="{44C63267-5058-4E09-A96E-1DDC81F29ED2}" type="sibTrans" cxnId="{984B9B63-6E16-4AEA-9F44-97EBC773FD5D}">
      <dgm:prSet/>
      <dgm:spPr/>
      <dgm:t>
        <a:bodyPr/>
        <a:lstStyle/>
        <a:p>
          <a:endParaRPr lang="fr-FR"/>
        </a:p>
      </dgm:t>
    </dgm:pt>
    <dgm:pt modelId="{EF79DD92-CCFF-487F-939E-0846D8EDAA88}">
      <dgm:prSet phldrT="[Texte]"/>
      <dgm:spPr>
        <a:ln>
          <a:noFill/>
        </a:ln>
      </dgm:spPr>
      <dgm:t>
        <a:bodyPr/>
        <a:lstStyle/>
        <a:p>
          <a:r>
            <a:rPr lang="fr-FR" dirty="0"/>
            <a:t>Unit</a:t>
          </a:r>
        </a:p>
      </dgm:t>
    </dgm:pt>
    <dgm:pt modelId="{1E9D545A-C119-4AEE-B320-1359170F5FE8}" type="sibTrans" cxnId="{3887EFB3-312B-45E3-B8B2-03D872F5DDE4}">
      <dgm:prSet/>
      <dgm:spPr/>
      <dgm:t>
        <a:bodyPr/>
        <a:lstStyle/>
        <a:p>
          <a:endParaRPr lang="fr-FR"/>
        </a:p>
      </dgm:t>
    </dgm:pt>
    <dgm:pt modelId="{4121C059-D861-46B4-B1CB-8094D1B72F64}" type="parTrans" cxnId="{3887EFB3-312B-45E3-B8B2-03D872F5DDE4}">
      <dgm:prSet/>
      <dgm:spPr/>
      <dgm:t>
        <a:bodyPr/>
        <a:lstStyle/>
        <a:p>
          <a:endParaRPr lang="fr-FR"/>
        </a:p>
      </dgm:t>
    </dgm:pt>
    <dgm:pt modelId="{9BF38DE5-C7F6-4685-B582-336F621A8847}" type="pres">
      <dgm:prSet presAssocID="{4AC31B53-6ED7-4C72-BB99-195EE494B6F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2A3F422-C0D2-47A7-9B2B-99960F038501}" type="pres">
      <dgm:prSet presAssocID="{EF79DD92-CCFF-487F-939E-0846D8EDAA88}" presName="linNode" presStyleCnt="0"/>
      <dgm:spPr/>
    </dgm:pt>
    <dgm:pt modelId="{1D5D073B-705F-49C8-8527-99ADAF9480AE}" type="pres">
      <dgm:prSet presAssocID="{EF79DD92-CCFF-487F-939E-0846D8EDAA88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3E1DF5-B781-4170-9108-5EB1F0CB5233}" type="pres">
      <dgm:prSet presAssocID="{EF79DD92-CCFF-487F-939E-0846D8EDAA88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A8B1D9-5AF3-4DC0-8E62-9452B9254009}" type="pres">
      <dgm:prSet presAssocID="{1E9D545A-C119-4AEE-B320-1359170F5FE8}" presName="sp" presStyleCnt="0"/>
      <dgm:spPr/>
    </dgm:pt>
    <dgm:pt modelId="{F59BBC13-ACA2-4686-BEA6-987B74F404EA}" type="pres">
      <dgm:prSet presAssocID="{68BE72D4-15AC-4BC5-9578-DD7470802CA7}" presName="linNode" presStyleCnt="0"/>
      <dgm:spPr/>
    </dgm:pt>
    <dgm:pt modelId="{2987AD84-0694-411D-9240-7A71B9AA1B83}" type="pres">
      <dgm:prSet presAssocID="{68BE72D4-15AC-4BC5-9578-DD7470802CA7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49FC0D-EF6D-4478-9A7E-648E7F16958B}" type="pres">
      <dgm:prSet presAssocID="{68BE72D4-15AC-4BC5-9578-DD7470802CA7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2C60B8-D792-4F4C-B0FC-30A28EB543F8}" type="pres">
      <dgm:prSet presAssocID="{4FA257CB-A9C0-4596-9846-4413FA22FC42}" presName="sp" presStyleCnt="0"/>
      <dgm:spPr/>
    </dgm:pt>
    <dgm:pt modelId="{4956BFD6-D71D-47FC-BAAE-B09F35F72937}" type="pres">
      <dgm:prSet presAssocID="{490C14BC-C8CB-4E9B-A261-A15191FE9E6D}" presName="linNode" presStyleCnt="0"/>
      <dgm:spPr/>
    </dgm:pt>
    <dgm:pt modelId="{496E0C42-50B9-4318-A474-9C1A436B4605}" type="pres">
      <dgm:prSet presAssocID="{490C14BC-C8CB-4E9B-A261-A15191FE9E6D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D64DC77-4C60-4FEE-9088-B3467671DAF9}" type="pres">
      <dgm:prSet presAssocID="{490C14BC-C8CB-4E9B-A261-A15191FE9E6D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FB3A82-6471-4335-85A4-8C36AEF05ABF}" type="pres">
      <dgm:prSet presAssocID="{66CCB580-CBA8-4E82-B338-B5E660F24545}" presName="sp" presStyleCnt="0"/>
      <dgm:spPr/>
    </dgm:pt>
    <dgm:pt modelId="{750CB84F-76F6-4B84-BC7E-12407705734D}" type="pres">
      <dgm:prSet presAssocID="{37A264C9-41A1-49D5-88BA-BA79DF76AD0C}" presName="linNode" presStyleCnt="0"/>
      <dgm:spPr/>
    </dgm:pt>
    <dgm:pt modelId="{A5BAD62E-FD92-4369-9908-53CFDCC9A0FD}" type="pres">
      <dgm:prSet presAssocID="{37A264C9-41A1-49D5-88BA-BA79DF76AD0C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F18D31-E788-46D9-A040-858C211DDB09}" type="pres">
      <dgm:prSet presAssocID="{37A264C9-41A1-49D5-88BA-BA79DF76AD0C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49649F-3764-4D4F-80F8-C7707E51A7CC}" srcId="{4AC31B53-6ED7-4C72-BB99-195EE494B6FE}" destId="{68BE72D4-15AC-4BC5-9578-DD7470802CA7}" srcOrd="1" destOrd="0" parTransId="{40F67B46-DB13-4AE2-8B0C-54C923553D6E}" sibTransId="{4FA257CB-A9C0-4596-9846-4413FA22FC42}"/>
    <dgm:cxn modelId="{9C1B77B2-DE79-4B06-97A6-4B38E033F86E}" type="presOf" srcId="{4AC31B53-6ED7-4C72-BB99-195EE494B6FE}" destId="{9BF38DE5-C7F6-4685-B582-336F621A8847}" srcOrd="0" destOrd="0" presId="urn:microsoft.com/office/officeart/2005/8/layout/vList5"/>
    <dgm:cxn modelId="{371BC4FF-E580-413D-91FC-4BF497793B50}" srcId="{EF79DD92-CCFF-487F-939E-0846D8EDAA88}" destId="{D65F5552-C19C-4B9D-95CE-4B794C693108}" srcOrd="1" destOrd="0" parTransId="{EC6D39B9-0FA7-4B6A-96CA-756BFA12AF47}" sibTransId="{C21AE65D-05C3-4E63-A0E1-152E4B80EF1B}"/>
    <dgm:cxn modelId="{1D37FDB2-77BC-48CC-B343-ACDFB65E0453}" type="presOf" srcId="{7DDCB268-3CB1-4120-9585-A9405F94553D}" destId="{1149FC0D-EF6D-4478-9A7E-648E7F16958B}" srcOrd="0" destOrd="0" presId="urn:microsoft.com/office/officeart/2005/8/layout/vList5"/>
    <dgm:cxn modelId="{5D6410D1-B93A-4ED0-B58B-BBF1BB4C1D30}" type="presOf" srcId="{AB3170D1-2D2E-448C-A437-2121ACCE445F}" destId="{9D64DC77-4C60-4FEE-9088-B3467671DAF9}" srcOrd="0" destOrd="1" presId="urn:microsoft.com/office/officeart/2005/8/layout/vList5"/>
    <dgm:cxn modelId="{D37459A2-EB69-4B2B-9F30-87979FCE134C}" type="presOf" srcId="{68BE72D4-15AC-4BC5-9578-DD7470802CA7}" destId="{2987AD84-0694-411D-9240-7A71B9AA1B83}" srcOrd="0" destOrd="0" presId="urn:microsoft.com/office/officeart/2005/8/layout/vList5"/>
    <dgm:cxn modelId="{3887EFB3-312B-45E3-B8B2-03D872F5DDE4}" srcId="{4AC31B53-6ED7-4C72-BB99-195EE494B6FE}" destId="{EF79DD92-CCFF-487F-939E-0846D8EDAA88}" srcOrd="0" destOrd="0" parTransId="{4121C059-D861-46B4-B1CB-8094D1B72F64}" sibTransId="{1E9D545A-C119-4AEE-B320-1359170F5FE8}"/>
    <dgm:cxn modelId="{F63B8D84-BA43-46A8-9E4F-BAA293DCBC70}" srcId="{490C14BC-C8CB-4E9B-A261-A15191FE9E6D}" destId="{86C85AC4-6883-48C7-B943-DDB77FC326DD}" srcOrd="0" destOrd="0" parTransId="{5F6702BA-DB7B-4DB3-A52B-B5812E5B8D24}" sibTransId="{C8D0E155-D9C9-4E0C-B393-44E677A31EC6}"/>
    <dgm:cxn modelId="{368588B9-70C3-4C5A-AC12-6918EDF6293A}" type="presOf" srcId="{D65F5552-C19C-4B9D-95CE-4B794C693108}" destId="{BB3E1DF5-B781-4170-9108-5EB1F0CB5233}" srcOrd="0" destOrd="1" presId="urn:microsoft.com/office/officeart/2005/8/layout/vList5"/>
    <dgm:cxn modelId="{F213785D-B9CB-44FF-858A-45112DEA582B}" type="presOf" srcId="{490C14BC-C8CB-4E9B-A261-A15191FE9E6D}" destId="{496E0C42-50B9-4318-A474-9C1A436B4605}" srcOrd="0" destOrd="0" presId="urn:microsoft.com/office/officeart/2005/8/layout/vList5"/>
    <dgm:cxn modelId="{AE093087-FBD6-451F-B2B1-13F2B1122F19}" srcId="{EF79DD92-CCFF-487F-939E-0846D8EDAA88}" destId="{F9625888-BB50-49D0-868D-529A55439B88}" srcOrd="0" destOrd="0" parTransId="{A37813F9-1DA9-45A9-9181-E56E4DE1B315}" sibTransId="{FC6C15CD-F400-431F-871A-C86A27A403FC}"/>
    <dgm:cxn modelId="{7A3EF677-24D1-487D-BDE7-8055F7B850F5}" srcId="{4AC31B53-6ED7-4C72-BB99-195EE494B6FE}" destId="{37A264C9-41A1-49D5-88BA-BA79DF76AD0C}" srcOrd="3" destOrd="0" parTransId="{DDE10BE6-ADAC-4022-86C7-2D462E2AB131}" sibTransId="{0F0DBED5-CBE7-4B38-BB96-96382530393C}"/>
    <dgm:cxn modelId="{B81C9907-C04F-4C2F-8A20-C9B7E3B2EE65}" type="presOf" srcId="{37A264C9-41A1-49D5-88BA-BA79DF76AD0C}" destId="{A5BAD62E-FD92-4369-9908-53CFDCC9A0FD}" srcOrd="0" destOrd="0" presId="urn:microsoft.com/office/officeart/2005/8/layout/vList5"/>
    <dgm:cxn modelId="{28E44786-6B30-4CEF-ABA6-2EE969F7307C}" srcId="{490C14BC-C8CB-4E9B-A261-A15191FE9E6D}" destId="{AB3170D1-2D2E-448C-A437-2121ACCE445F}" srcOrd="1" destOrd="0" parTransId="{6EDE3265-241E-4199-9D0C-7D8C79A758F4}" sibTransId="{D2D07D40-9E65-4D7F-87DB-B4D55EB8EF19}"/>
    <dgm:cxn modelId="{4DFFEF38-4291-410D-891E-913886D241B8}" type="presOf" srcId="{6D2245C9-D7A2-4B1C-A453-E82780D4216D}" destId="{BBF18D31-E788-46D9-A040-858C211DDB09}" srcOrd="0" destOrd="0" presId="urn:microsoft.com/office/officeart/2005/8/layout/vList5"/>
    <dgm:cxn modelId="{14B6C3C4-DFC4-4E14-AA3C-E9A121D53974}" srcId="{68BE72D4-15AC-4BC5-9578-DD7470802CA7}" destId="{7DDCB268-3CB1-4120-9585-A9405F94553D}" srcOrd="0" destOrd="0" parTransId="{11C5FFBB-B250-45F6-90A2-D9CD374E21B1}" sibTransId="{8DBE62D4-FB31-4632-913E-039DAD8D1443}"/>
    <dgm:cxn modelId="{984B9B63-6E16-4AEA-9F44-97EBC773FD5D}" srcId="{37A264C9-41A1-49D5-88BA-BA79DF76AD0C}" destId="{6D2245C9-D7A2-4B1C-A453-E82780D4216D}" srcOrd="0" destOrd="0" parTransId="{46C2A73A-BF76-41CF-A8F4-9453FACB6675}" sibTransId="{44C63267-5058-4E09-A96E-1DDC81F29ED2}"/>
    <dgm:cxn modelId="{8D67AA3B-6A7B-40E8-9C47-4925E61CC557}" type="presOf" srcId="{F9625888-BB50-49D0-868D-529A55439B88}" destId="{BB3E1DF5-B781-4170-9108-5EB1F0CB5233}" srcOrd="0" destOrd="0" presId="urn:microsoft.com/office/officeart/2005/8/layout/vList5"/>
    <dgm:cxn modelId="{56145A09-E222-4C9E-B3ED-A868BFA13F96}" type="presOf" srcId="{EF79DD92-CCFF-487F-939E-0846D8EDAA88}" destId="{1D5D073B-705F-49C8-8527-99ADAF9480AE}" srcOrd="0" destOrd="0" presId="urn:microsoft.com/office/officeart/2005/8/layout/vList5"/>
    <dgm:cxn modelId="{5E5A5759-3E59-4C80-A17B-DD1B931AFD8F}" srcId="{4AC31B53-6ED7-4C72-BB99-195EE494B6FE}" destId="{490C14BC-C8CB-4E9B-A261-A15191FE9E6D}" srcOrd="2" destOrd="0" parTransId="{5AC061D0-2BA8-4DFE-A526-FADB4FE53AFF}" sibTransId="{66CCB580-CBA8-4E82-B338-B5E660F24545}"/>
    <dgm:cxn modelId="{969EB3EA-9A74-4342-95B6-39C46EBD8DAA}" type="presOf" srcId="{86C85AC4-6883-48C7-B943-DDB77FC326DD}" destId="{9D64DC77-4C60-4FEE-9088-B3467671DAF9}" srcOrd="0" destOrd="0" presId="urn:microsoft.com/office/officeart/2005/8/layout/vList5"/>
    <dgm:cxn modelId="{FE02D5F2-0A4B-4E94-AD68-7161B1808AEC}" type="presParOf" srcId="{9BF38DE5-C7F6-4685-B582-336F621A8847}" destId="{A2A3F422-C0D2-47A7-9B2B-99960F038501}" srcOrd="0" destOrd="0" presId="urn:microsoft.com/office/officeart/2005/8/layout/vList5"/>
    <dgm:cxn modelId="{75264365-C007-402C-A2C0-59BCC66879FF}" type="presParOf" srcId="{A2A3F422-C0D2-47A7-9B2B-99960F038501}" destId="{1D5D073B-705F-49C8-8527-99ADAF9480AE}" srcOrd="0" destOrd="0" presId="urn:microsoft.com/office/officeart/2005/8/layout/vList5"/>
    <dgm:cxn modelId="{63CD4CD9-2D56-4C14-B9AF-D68DBD345E6B}" type="presParOf" srcId="{A2A3F422-C0D2-47A7-9B2B-99960F038501}" destId="{BB3E1DF5-B781-4170-9108-5EB1F0CB5233}" srcOrd="1" destOrd="0" presId="urn:microsoft.com/office/officeart/2005/8/layout/vList5"/>
    <dgm:cxn modelId="{5DB31E89-72E0-4214-A165-D7DE385100E9}" type="presParOf" srcId="{9BF38DE5-C7F6-4685-B582-336F621A8847}" destId="{31A8B1D9-5AF3-4DC0-8E62-9452B9254009}" srcOrd="1" destOrd="0" presId="urn:microsoft.com/office/officeart/2005/8/layout/vList5"/>
    <dgm:cxn modelId="{E267112C-4A31-447E-AD45-691A41B41175}" type="presParOf" srcId="{9BF38DE5-C7F6-4685-B582-336F621A8847}" destId="{F59BBC13-ACA2-4686-BEA6-987B74F404EA}" srcOrd="2" destOrd="0" presId="urn:microsoft.com/office/officeart/2005/8/layout/vList5"/>
    <dgm:cxn modelId="{F928DF8A-6F45-478F-90AE-60B246B8D156}" type="presParOf" srcId="{F59BBC13-ACA2-4686-BEA6-987B74F404EA}" destId="{2987AD84-0694-411D-9240-7A71B9AA1B83}" srcOrd="0" destOrd="0" presId="urn:microsoft.com/office/officeart/2005/8/layout/vList5"/>
    <dgm:cxn modelId="{38ADF388-9F7C-4D59-B9AC-05A01BE67A2A}" type="presParOf" srcId="{F59BBC13-ACA2-4686-BEA6-987B74F404EA}" destId="{1149FC0D-EF6D-4478-9A7E-648E7F16958B}" srcOrd="1" destOrd="0" presId="urn:microsoft.com/office/officeart/2005/8/layout/vList5"/>
    <dgm:cxn modelId="{AA26C6CD-B90C-42D8-B83D-7C0082BE7D00}" type="presParOf" srcId="{9BF38DE5-C7F6-4685-B582-336F621A8847}" destId="{5B2C60B8-D792-4F4C-B0FC-30A28EB543F8}" srcOrd="3" destOrd="0" presId="urn:microsoft.com/office/officeart/2005/8/layout/vList5"/>
    <dgm:cxn modelId="{BEAE7843-C338-4B01-9144-65AEA6335980}" type="presParOf" srcId="{9BF38DE5-C7F6-4685-B582-336F621A8847}" destId="{4956BFD6-D71D-47FC-BAAE-B09F35F72937}" srcOrd="4" destOrd="0" presId="urn:microsoft.com/office/officeart/2005/8/layout/vList5"/>
    <dgm:cxn modelId="{84C1E937-7DC7-4054-9280-3C34C0B9C415}" type="presParOf" srcId="{4956BFD6-D71D-47FC-BAAE-B09F35F72937}" destId="{496E0C42-50B9-4318-A474-9C1A436B4605}" srcOrd="0" destOrd="0" presId="urn:microsoft.com/office/officeart/2005/8/layout/vList5"/>
    <dgm:cxn modelId="{4798C677-243A-4CA3-9ED7-894126926825}" type="presParOf" srcId="{4956BFD6-D71D-47FC-BAAE-B09F35F72937}" destId="{9D64DC77-4C60-4FEE-9088-B3467671DAF9}" srcOrd="1" destOrd="0" presId="urn:microsoft.com/office/officeart/2005/8/layout/vList5"/>
    <dgm:cxn modelId="{393EC670-AFFB-46DC-976B-FD7129F5BAF8}" type="presParOf" srcId="{9BF38DE5-C7F6-4685-B582-336F621A8847}" destId="{F1FB3A82-6471-4335-85A4-8C36AEF05ABF}" srcOrd="5" destOrd="0" presId="urn:microsoft.com/office/officeart/2005/8/layout/vList5"/>
    <dgm:cxn modelId="{93DF9923-AC9C-469E-B398-EB96E696AE95}" type="presParOf" srcId="{9BF38DE5-C7F6-4685-B582-336F621A8847}" destId="{750CB84F-76F6-4B84-BC7E-12407705734D}" srcOrd="6" destOrd="0" presId="urn:microsoft.com/office/officeart/2005/8/layout/vList5"/>
    <dgm:cxn modelId="{A102EE77-3188-45A6-84D7-B5211BA4F3B9}" type="presParOf" srcId="{750CB84F-76F6-4B84-BC7E-12407705734D}" destId="{A5BAD62E-FD92-4369-9908-53CFDCC9A0FD}" srcOrd="0" destOrd="0" presId="urn:microsoft.com/office/officeart/2005/8/layout/vList5"/>
    <dgm:cxn modelId="{A286A91C-21A4-4F54-B5A1-B71E416CAF08}" type="presParOf" srcId="{750CB84F-76F6-4B84-BC7E-12407705734D}" destId="{BBF18D31-E788-46D9-A040-858C211DDB0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6130E7-19F0-44F8-9B7D-4C600A38C12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0A04B4D1-7715-4F30-8C1A-335511249420}">
      <dgm:prSet phldrT="[Text]"/>
      <dgm:spPr>
        <a:ln>
          <a:noFill/>
        </a:ln>
      </dgm:spPr>
      <dgm:t>
        <a:bodyPr/>
        <a:lstStyle/>
        <a:p>
          <a:r>
            <a:rPr lang="fr-FR" dirty="0"/>
            <a:t>Game model tests</a:t>
          </a:r>
        </a:p>
      </dgm:t>
    </dgm:pt>
    <dgm:pt modelId="{A483C96C-83FE-476B-BBFB-13F99ECE360F}" type="parTrans" cxnId="{A8ABFBD2-B97C-4AAA-B156-3C4F4A626A2E}">
      <dgm:prSet/>
      <dgm:spPr/>
      <dgm:t>
        <a:bodyPr/>
        <a:lstStyle/>
        <a:p>
          <a:endParaRPr lang="fr-FR"/>
        </a:p>
      </dgm:t>
    </dgm:pt>
    <dgm:pt modelId="{211AE131-E67F-4187-A100-D097DFBDC778}" type="sibTrans" cxnId="{A8ABFBD2-B97C-4AAA-B156-3C4F4A626A2E}">
      <dgm:prSet/>
      <dgm:spPr/>
      <dgm:t>
        <a:bodyPr/>
        <a:lstStyle/>
        <a:p>
          <a:endParaRPr lang="fr-FR"/>
        </a:p>
      </dgm:t>
    </dgm:pt>
    <dgm:pt modelId="{D574F14E-7D2C-4849-98F3-7C4ACE9B2791}">
      <dgm:prSet phldrT="[Text]"/>
      <dgm:spPr>
        <a:ln>
          <a:noFill/>
        </a:ln>
      </dgm:spPr>
      <dgm:t>
        <a:bodyPr/>
        <a:lstStyle/>
        <a:p>
          <a:r>
            <a:rPr lang="fr-FR" dirty="0"/>
            <a:t>System tests</a:t>
          </a:r>
        </a:p>
      </dgm:t>
    </dgm:pt>
    <dgm:pt modelId="{705D483C-BBED-4ADB-8219-3FA8CD39B494}" type="parTrans" cxnId="{FDA990A1-4B95-48EF-BA3E-FBEB09FAF54F}">
      <dgm:prSet/>
      <dgm:spPr/>
      <dgm:t>
        <a:bodyPr/>
        <a:lstStyle/>
        <a:p>
          <a:endParaRPr lang="fr-FR"/>
        </a:p>
      </dgm:t>
    </dgm:pt>
    <dgm:pt modelId="{51911741-B8AE-41A6-AF54-4B5B6D9F2DAB}" type="sibTrans" cxnId="{FDA990A1-4B95-48EF-BA3E-FBEB09FAF54F}">
      <dgm:prSet/>
      <dgm:spPr/>
      <dgm:t>
        <a:bodyPr/>
        <a:lstStyle/>
        <a:p>
          <a:endParaRPr lang="fr-FR"/>
        </a:p>
      </dgm:t>
    </dgm:pt>
    <dgm:pt modelId="{C47A4579-2BE5-4096-BA89-2CD339BA3625}">
      <dgm:prSet phldrT="[Text]"/>
      <dgm:spPr>
        <a:ln>
          <a:noFill/>
        </a:ln>
      </dgm:spPr>
      <dgm:t>
        <a:bodyPr/>
        <a:lstStyle/>
        <a:p>
          <a:r>
            <a:rPr lang="fr-FR"/>
            <a:t>Debugging</a:t>
          </a:r>
          <a:endParaRPr lang="fr-FR" dirty="0"/>
        </a:p>
      </dgm:t>
    </dgm:pt>
    <dgm:pt modelId="{2DDE694D-FBAB-4E46-A1B4-3AC4825D9B63}" type="parTrans" cxnId="{9BA59690-FA7C-4D75-AD0D-F3F3C90672AC}">
      <dgm:prSet/>
      <dgm:spPr/>
      <dgm:t>
        <a:bodyPr/>
        <a:lstStyle/>
        <a:p>
          <a:endParaRPr lang="fr-FR"/>
        </a:p>
      </dgm:t>
    </dgm:pt>
    <dgm:pt modelId="{E93423F1-D991-40C8-B206-5AFC1B589F09}" type="sibTrans" cxnId="{9BA59690-FA7C-4D75-AD0D-F3F3C90672AC}">
      <dgm:prSet/>
      <dgm:spPr/>
      <dgm:t>
        <a:bodyPr/>
        <a:lstStyle/>
        <a:p>
          <a:endParaRPr lang="fr-FR"/>
        </a:p>
      </dgm:t>
    </dgm:pt>
    <dgm:pt modelId="{5A88945D-4B50-43DB-9DFF-937B04E9C794}" type="pres">
      <dgm:prSet presAssocID="{046130E7-19F0-44F8-9B7D-4C600A38C12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A84EB-9C1D-4105-9EFC-81104DB06BF7}" type="pres">
      <dgm:prSet presAssocID="{D574F14E-7D2C-4849-98F3-7C4ACE9B279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CD2D67-5779-4A98-A578-F6F294F1AD64}" type="pres">
      <dgm:prSet presAssocID="{51911741-B8AE-41A6-AF54-4B5B6D9F2DAB}" presName="sibTrans" presStyleCnt="0"/>
      <dgm:spPr/>
    </dgm:pt>
    <dgm:pt modelId="{3666DCDE-3A50-45B2-B9A8-B2877E8AD50C}" type="pres">
      <dgm:prSet presAssocID="{C47A4579-2BE5-4096-BA89-2CD339BA362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7E884B-1842-4AFF-B1CF-B992A82493CD}" type="pres">
      <dgm:prSet presAssocID="{E93423F1-D991-40C8-B206-5AFC1B589F09}" presName="sibTrans" presStyleCnt="0"/>
      <dgm:spPr/>
    </dgm:pt>
    <dgm:pt modelId="{5B6E7AD7-578A-438F-ACAD-1774884802AA}" type="pres">
      <dgm:prSet presAssocID="{0A04B4D1-7715-4F30-8C1A-33551124942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8ABFBD2-B97C-4AAA-B156-3C4F4A626A2E}" srcId="{046130E7-19F0-44F8-9B7D-4C600A38C12F}" destId="{0A04B4D1-7715-4F30-8C1A-335511249420}" srcOrd="2" destOrd="0" parTransId="{A483C96C-83FE-476B-BBFB-13F99ECE360F}" sibTransId="{211AE131-E67F-4187-A100-D097DFBDC778}"/>
    <dgm:cxn modelId="{9BA59690-FA7C-4D75-AD0D-F3F3C90672AC}" srcId="{046130E7-19F0-44F8-9B7D-4C600A38C12F}" destId="{C47A4579-2BE5-4096-BA89-2CD339BA3625}" srcOrd="1" destOrd="0" parTransId="{2DDE694D-FBAB-4E46-A1B4-3AC4825D9B63}" sibTransId="{E93423F1-D991-40C8-B206-5AFC1B589F09}"/>
    <dgm:cxn modelId="{B10679AB-30BA-4205-B111-36D7446800E3}" type="presOf" srcId="{D574F14E-7D2C-4849-98F3-7C4ACE9B2791}" destId="{DF0A84EB-9C1D-4105-9EFC-81104DB06BF7}" srcOrd="0" destOrd="0" presId="urn:microsoft.com/office/officeart/2005/8/layout/default"/>
    <dgm:cxn modelId="{AAEA7820-0349-4E05-9A90-ED2FA60A842D}" type="presOf" srcId="{0A04B4D1-7715-4F30-8C1A-335511249420}" destId="{5B6E7AD7-578A-438F-ACAD-1774884802AA}" srcOrd="0" destOrd="0" presId="urn:microsoft.com/office/officeart/2005/8/layout/default"/>
    <dgm:cxn modelId="{C68561AD-5579-4D1D-9159-A6C21EBD688B}" type="presOf" srcId="{046130E7-19F0-44F8-9B7D-4C600A38C12F}" destId="{5A88945D-4B50-43DB-9DFF-937B04E9C794}" srcOrd="0" destOrd="0" presId="urn:microsoft.com/office/officeart/2005/8/layout/default"/>
    <dgm:cxn modelId="{FDA990A1-4B95-48EF-BA3E-FBEB09FAF54F}" srcId="{046130E7-19F0-44F8-9B7D-4C600A38C12F}" destId="{D574F14E-7D2C-4849-98F3-7C4ACE9B2791}" srcOrd="0" destOrd="0" parTransId="{705D483C-BBED-4ADB-8219-3FA8CD39B494}" sibTransId="{51911741-B8AE-41A6-AF54-4B5B6D9F2DAB}"/>
    <dgm:cxn modelId="{5A18C609-C14C-4654-8A85-562976337A71}" type="presOf" srcId="{C47A4579-2BE5-4096-BA89-2CD339BA3625}" destId="{3666DCDE-3A50-45B2-B9A8-B2877E8AD50C}" srcOrd="0" destOrd="0" presId="urn:microsoft.com/office/officeart/2005/8/layout/default"/>
    <dgm:cxn modelId="{C62067F6-0FCE-4D94-B645-DD0C5D355675}" type="presParOf" srcId="{5A88945D-4B50-43DB-9DFF-937B04E9C794}" destId="{DF0A84EB-9C1D-4105-9EFC-81104DB06BF7}" srcOrd="0" destOrd="0" presId="urn:microsoft.com/office/officeart/2005/8/layout/default"/>
    <dgm:cxn modelId="{49148B84-F887-4F21-8A55-344884A659E1}" type="presParOf" srcId="{5A88945D-4B50-43DB-9DFF-937B04E9C794}" destId="{AACD2D67-5779-4A98-A578-F6F294F1AD64}" srcOrd="1" destOrd="0" presId="urn:microsoft.com/office/officeart/2005/8/layout/default"/>
    <dgm:cxn modelId="{8FD010B9-732C-404D-B590-A6735EB552D9}" type="presParOf" srcId="{5A88945D-4B50-43DB-9DFF-937B04E9C794}" destId="{3666DCDE-3A50-45B2-B9A8-B2877E8AD50C}" srcOrd="2" destOrd="0" presId="urn:microsoft.com/office/officeart/2005/8/layout/default"/>
    <dgm:cxn modelId="{A0C8DE90-B3AC-4739-86CD-5320E15CBBFC}" type="presParOf" srcId="{5A88945D-4B50-43DB-9DFF-937B04E9C794}" destId="{E77E884B-1842-4AFF-B1CF-B992A82493CD}" srcOrd="3" destOrd="0" presId="urn:microsoft.com/office/officeart/2005/8/layout/default"/>
    <dgm:cxn modelId="{3F8E2406-5859-4F78-B4B5-C9DC82C48288}" type="presParOf" srcId="{5A88945D-4B50-43DB-9DFF-937B04E9C794}" destId="{5B6E7AD7-578A-438F-ACAD-1774884802A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3264F6-638D-432B-B46F-5AB3075E06A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3BFC9C4-08DF-4886-8AA9-2DC7FA9AEB46}">
      <dgm:prSet phldrT="[Text]"/>
      <dgm:spPr>
        <a:ln>
          <a:noFill/>
        </a:ln>
      </dgm:spPr>
      <dgm:t>
        <a:bodyPr/>
        <a:lstStyle/>
        <a:p>
          <a:r>
            <a:rPr lang="fr-FR" dirty="0"/>
            <a:t>BUGS</a:t>
          </a:r>
        </a:p>
      </dgm:t>
    </dgm:pt>
    <dgm:pt modelId="{B4589A1D-D34C-44C0-A609-B96481559873}" type="parTrans" cxnId="{B08BF2E1-D1A9-4B11-831A-9E5EE728359D}">
      <dgm:prSet/>
      <dgm:spPr/>
      <dgm:t>
        <a:bodyPr/>
        <a:lstStyle/>
        <a:p>
          <a:endParaRPr lang="fr-FR"/>
        </a:p>
      </dgm:t>
    </dgm:pt>
    <dgm:pt modelId="{06FE3151-2D9C-43C4-9532-684CD4F27122}" type="sibTrans" cxnId="{B08BF2E1-D1A9-4B11-831A-9E5EE728359D}">
      <dgm:prSet/>
      <dgm:spPr/>
      <dgm:t>
        <a:bodyPr/>
        <a:lstStyle/>
        <a:p>
          <a:endParaRPr lang="fr-FR"/>
        </a:p>
      </dgm:t>
    </dgm:pt>
    <dgm:pt modelId="{D4567917-7B70-43E5-9288-CA7C5C172C2F}">
      <dgm:prSet phldrT="[Text]"/>
      <dgm:spPr>
        <a:ln>
          <a:noFill/>
        </a:ln>
      </dgm:spPr>
      <dgm:t>
        <a:bodyPr/>
        <a:lstStyle/>
        <a:p>
          <a:r>
            <a:rPr lang="fr-FR" dirty="0" err="1"/>
            <a:t>Steal</a:t>
          </a:r>
          <a:r>
            <a:rPr lang="fr-FR" dirty="0"/>
            <a:t> best </a:t>
          </a:r>
          <a:r>
            <a:rPr lang="fr-FR" dirty="0" err="1"/>
            <a:t>ideas</a:t>
          </a:r>
          <a:endParaRPr lang="fr-FR" dirty="0"/>
        </a:p>
      </dgm:t>
    </dgm:pt>
    <dgm:pt modelId="{3D0653CA-D34D-4D9D-A383-D758228E379A}" type="parTrans" cxnId="{EFF19AC2-4C17-4DE9-BCA6-8A30551A4371}">
      <dgm:prSet/>
      <dgm:spPr/>
      <dgm:t>
        <a:bodyPr/>
        <a:lstStyle/>
        <a:p>
          <a:endParaRPr lang="fr-FR"/>
        </a:p>
      </dgm:t>
    </dgm:pt>
    <dgm:pt modelId="{E18BAA9F-6C17-4EF0-BA63-D679EC541E2A}" type="sibTrans" cxnId="{EFF19AC2-4C17-4DE9-BCA6-8A30551A4371}">
      <dgm:prSet/>
      <dgm:spPr/>
      <dgm:t>
        <a:bodyPr/>
        <a:lstStyle/>
        <a:p>
          <a:endParaRPr lang="fr-FR"/>
        </a:p>
      </dgm:t>
    </dgm:pt>
    <dgm:pt modelId="{1F86F282-AB06-4BED-B29B-8A16D35FD9AA}" type="pres">
      <dgm:prSet presAssocID="{1D3264F6-638D-432B-B46F-5AB3075E06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10DD7B2-217C-400E-AA38-F918625A6F5E}" type="pres">
      <dgm:prSet presAssocID="{43BFC9C4-08DF-4886-8AA9-2DC7FA9AEB4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B26753-81C9-4B37-B033-BD47F031766A}" type="pres">
      <dgm:prSet presAssocID="{06FE3151-2D9C-43C4-9532-684CD4F27122}" presName="spacer" presStyleCnt="0"/>
      <dgm:spPr/>
    </dgm:pt>
    <dgm:pt modelId="{4EE5C07A-A586-44E2-9589-3D9AD8856C21}" type="pres">
      <dgm:prSet presAssocID="{D4567917-7B70-43E5-9288-CA7C5C172C2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C70C71F-2B15-4B3E-9628-1834330FB28F}" type="presOf" srcId="{43BFC9C4-08DF-4886-8AA9-2DC7FA9AEB46}" destId="{910DD7B2-217C-400E-AA38-F918625A6F5E}" srcOrd="0" destOrd="0" presId="urn:microsoft.com/office/officeart/2005/8/layout/vList2"/>
    <dgm:cxn modelId="{B08BF2E1-D1A9-4B11-831A-9E5EE728359D}" srcId="{1D3264F6-638D-432B-B46F-5AB3075E06A8}" destId="{43BFC9C4-08DF-4886-8AA9-2DC7FA9AEB46}" srcOrd="0" destOrd="0" parTransId="{B4589A1D-D34C-44C0-A609-B96481559873}" sibTransId="{06FE3151-2D9C-43C4-9532-684CD4F27122}"/>
    <dgm:cxn modelId="{61474554-015F-403C-A63C-CCCE0D4382E1}" type="presOf" srcId="{D4567917-7B70-43E5-9288-CA7C5C172C2F}" destId="{4EE5C07A-A586-44E2-9589-3D9AD8856C21}" srcOrd="0" destOrd="0" presId="urn:microsoft.com/office/officeart/2005/8/layout/vList2"/>
    <dgm:cxn modelId="{EFF19AC2-4C17-4DE9-BCA6-8A30551A4371}" srcId="{1D3264F6-638D-432B-B46F-5AB3075E06A8}" destId="{D4567917-7B70-43E5-9288-CA7C5C172C2F}" srcOrd="1" destOrd="0" parTransId="{3D0653CA-D34D-4D9D-A383-D758228E379A}" sibTransId="{E18BAA9F-6C17-4EF0-BA63-D679EC541E2A}"/>
    <dgm:cxn modelId="{08F4A4F6-FCED-4A64-9850-8094289D9066}" type="presOf" srcId="{1D3264F6-638D-432B-B46F-5AB3075E06A8}" destId="{1F86F282-AB06-4BED-B29B-8A16D35FD9AA}" srcOrd="0" destOrd="0" presId="urn:microsoft.com/office/officeart/2005/8/layout/vList2"/>
    <dgm:cxn modelId="{4E11AA2D-A4DA-4EB5-9AB8-B7D15B0F5628}" type="presParOf" srcId="{1F86F282-AB06-4BED-B29B-8A16D35FD9AA}" destId="{910DD7B2-217C-400E-AA38-F918625A6F5E}" srcOrd="0" destOrd="0" presId="urn:microsoft.com/office/officeart/2005/8/layout/vList2"/>
    <dgm:cxn modelId="{5119EFF9-E439-4969-B57F-3C49C2094033}" type="presParOf" srcId="{1F86F282-AB06-4BED-B29B-8A16D35FD9AA}" destId="{65B26753-81C9-4B37-B033-BD47F031766A}" srcOrd="1" destOrd="0" presId="urn:microsoft.com/office/officeart/2005/8/layout/vList2"/>
    <dgm:cxn modelId="{E79179D3-7B4C-40F4-8B21-51C8322A5EE2}" type="presParOf" srcId="{1F86F282-AB06-4BED-B29B-8A16D35FD9AA}" destId="{4EE5C07A-A586-44E2-9589-3D9AD8856C2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7F4F65-ADE1-47D9-A856-6A50C552EB17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8C7F93E9-9550-4D41-927B-1A656C6A1DEE}">
      <dgm:prSet phldrT="[Text]"/>
      <dgm:spPr/>
      <dgm:t>
        <a:bodyPr/>
        <a:lstStyle/>
        <a:p>
          <a:r>
            <a:rPr lang="fr-FR" dirty="0"/>
            <a:t>Few first </a:t>
          </a:r>
          <a:r>
            <a:rPr lang="fr-FR" dirty="0" err="1"/>
            <a:t>hours</a:t>
          </a:r>
          <a:endParaRPr lang="fr-FR" dirty="0"/>
        </a:p>
      </dgm:t>
    </dgm:pt>
    <dgm:pt modelId="{D020227D-76E8-460F-ADD6-58DB2CC1AC3B}" type="parTrans" cxnId="{EACE0AFB-FDD3-4E68-9316-E757EC4D1C59}">
      <dgm:prSet/>
      <dgm:spPr/>
      <dgm:t>
        <a:bodyPr/>
        <a:lstStyle/>
        <a:p>
          <a:endParaRPr lang="fr-FR"/>
        </a:p>
      </dgm:t>
    </dgm:pt>
    <dgm:pt modelId="{9E2C8053-09D6-49B8-87E8-4D415BFB5DB1}" type="sibTrans" cxnId="{EACE0AFB-FDD3-4E68-9316-E757EC4D1C59}">
      <dgm:prSet/>
      <dgm:spPr/>
      <dgm:t>
        <a:bodyPr/>
        <a:lstStyle/>
        <a:p>
          <a:endParaRPr lang="fr-FR"/>
        </a:p>
      </dgm:t>
    </dgm:pt>
    <dgm:pt modelId="{3B7B0C72-0996-446E-8CBF-7F5FDE45D998}">
      <dgm:prSet phldrT="[Text]"/>
      <dgm:spPr/>
      <dgm:t>
        <a:bodyPr/>
        <a:lstStyle/>
        <a:p>
          <a:r>
            <a:rPr lang="fr-FR" dirty="0"/>
            <a:t>Read the </a:t>
          </a:r>
          <a:r>
            <a:rPr lang="fr-FR" dirty="0" err="1"/>
            <a:t>subject</a:t>
          </a:r>
          <a:endParaRPr lang="fr-FR" dirty="0"/>
        </a:p>
      </dgm:t>
    </dgm:pt>
    <dgm:pt modelId="{612EE37A-EF95-4274-AB96-E064E3897A66}" type="parTrans" cxnId="{8D886DB4-AB70-4AAC-A28E-00F54F5F9B19}">
      <dgm:prSet/>
      <dgm:spPr/>
      <dgm:t>
        <a:bodyPr/>
        <a:lstStyle/>
        <a:p>
          <a:endParaRPr lang="fr-FR"/>
        </a:p>
      </dgm:t>
    </dgm:pt>
    <dgm:pt modelId="{747010CB-C909-4C24-81DE-DD662E3299D2}" type="sibTrans" cxnId="{8D886DB4-AB70-4AAC-A28E-00F54F5F9B19}">
      <dgm:prSet/>
      <dgm:spPr/>
      <dgm:t>
        <a:bodyPr/>
        <a:lstStyle/>
        <a:p>
          <a:endParaRPr lang="fr-FR"/>
        </a:p>
      </dgm:t>
    </dgm:pt>
    <dgm:pt modelId="{DD70A88D-6B81-438F-91BA-E38D2AE931C3}">
      <dgm:prSet phldrT="[Text]"/>
      <dgm:spPr/>
      <dgm:t>
        <a:bodyPr/>
        <a:lstStyle/>
        <a:p>
          <a:r>
            <a:rPr lang="fr-FR" dirty="0"/>
            <a:t>Have fun</a:t>
          </a:r>
        </a:p>
      </dgm:t>
    </dgm:pt>
    <dgm:pt modelId="{774DA867-D343-4893-A787-D927C9129403}" type="parTrans" cxnId="{D6A12785-5E4F-48DD-B5D0-1BE70C265B15}">
      <dgm:prSet/>
      <dgm:spPr/>
      <dgm:t>
        <a:bodyPr/>
        <a:lstStyle/>
        <a:p>
          <a:endParaRPr lang="fr-FR"/>
        </a:p>
      </dgm:t>
    </dgm:pt>
    <dgm:pt modelId="{35D8E9D0-87CA-41D2-A214-943D59FD1E5B}" type="sibTrans" cxnId="{D6A12785-5E4F-48DD-B5D0-1BE70C265B15}">
      <dgm:prSet/>
      <dgm:spPr/>
      <dgm:t>
        <a:bodyPr/>
        <a:lstStyle/>
        <a:p>
          <a:endParaRPr lang="fr-FR"/>
        </a:p>
      </dgm:t>
    </dgm:pt>
    <dgm:pt modelId="{82CD83F7-CA6F-402D-BBDC-B6A24D6AB356}">
      <dgm:prSet phldrT="[Text]"/>
      <dgm:spPr/>
      <dgm:t>
        <a:bodyPr/>
        <a:lstStyle/>
        <a:p>
          <a:r>
            <a:rPr lang="fr-FR" dirty="0"/>
            <a:t>Main </a:t>
          </a:r>
          <a:r>
            <a:rPr lang="fr-FR" dirty="0" err="1"/>
            <a:t>days</a:t>
          </a:r>
          <a:endParaRPr lang="fr-FR" dirty="0"/>
        </a:p>
      </dgm:t>
    </dgm:pt>
    <dgm:pt modelId="{C60AA51F-7D6F-4C64-BD65-53ACF2BF50B2}" type="parTrans" cxnId="{49710612-4B48-41DB-A330-C55E280F8DF2}">
      <dgm:prSet/>
      <dgm:spPr/>
      <dgm:t>
        <a:bodyPr/>
        <a:lstStyle/>
        <a:p>
          <a:endParaRPr lang="fr-FR"/>
        </a:p>
      </dgm:t>
    </dgm:pt>
    <dgm:pt modelId="{DF004C20-EFBC-48C8-AE02-326230CA0573}" type="sibTrans" cxnId="{49710612-4B48-41DB-A330-C55E280F8DF2}">
      <dgm:prSet/>
      <dgm:spPr/>
      <dgm:t>
        <a:bodyPr/>
        <a:lstStyle/>
        <a:p>
          <a:endParaRPr lang="fr-FR"/>
        </a:p>
      </dgm:t>
    </dgm:pt>
    <dgm:pt modelId="{299E51F9-8A94-419B-85E2-08A7FDBA5B5F}">
      <dgm:prSet phldrT="[Text]"/>
      <dgm:spPr/>
      <dgm:t>
        <a:bodyPr/>
        <a:lstStyle/>
        <a:p>
          <a:r>
            <a:rPr lang="fr-FR" dirty="0"/>
            <a:t>Code</a:t>
          </a:r>
        </a:p>
      </dgm:t>
    </dgm:pt>
    <dgm:pt modelId="{5DE76A95-0385-4FD3-829E-C25AF7E3BD7C}" type="parTrans" cxnId="{F04263C2-6404-4457-ABD0-7003832A6BAA}">
      <dgm:prSet/>
      <dgm:spPr/>
      <dgm:t>
        <a:bodyPr/>
        <a:lstStyle/>
        <a:p>
          <a:endParaRPr lang="fr-FR"/>
        </a:p>
      </dgm:t>
    </dgm:pt>
    <dgm:pt modelId="{C239DD98-868E-4F3A-AF0A-C85635974561}" type="sibTrans" cxnId="{F04263C2-6404-4457-ABD0-7003832A6BAA}">
      <dgm:prSet/>
      <dgm:spPr/>
      <dgm:t>
        <a:bodyPr/>
        <a:lstStyle/>
        <a:p>
          <a:endParaRPr lang="fr-FR"/>
        </a:p>
      </dgm:t>
    </dgm:pt>
    <dgm:pt modelId="{90985B75-9331-4174-863B-AD6002DAE5B2}">
      <dgm:prSet phldrT="[Text]"/>
      <dgm:spPr/>
      <dgm:t>
        <a:bodyPr/>
        <a:lstStyle/>
        <a:p>
          <a:r>
            <a:rPr lang="fr-FR" dirty="0"/>
            <a:t>Code</a:t>
          </a:r>
        </a:p>
      </dgm:t>
    </dgm:pt>
    <dgm:pt modelId="{13D15A28-E633-4897-ABD3-1ADCEE5355DE}" type="parTrans" cxnId="{D7563CB4-DD9F-476F-BA38-8DC38554B082}">
      <dgm:prSet/>
      <dgm:spPr/>
      <dgm:t>
        <a:bodyPr/>
        <a:lstStyle/>
        <a:p>
          <a:endParaRPr lang="fr-FR"/>
        </a:p>
      </dgm:t>
    </dgm:pt>
    <dgm:pt modelId="{A77C3650-3C29-4259-B215-310C6266E24A}" type="sibTrans" cxnId="{D7563CB4-DD9F-476F-BA38-8DC38554B082}">
      <dgm:prSet/>
      <dgm:spPr/>
      <dgm:t>
        <a:bodyPr/>
        <a:lstStyle/>
        <a:p>
          <a:endParaRPr lang="fr-FR"/>
        </a:p>
      </dgm:t>
    </dgm:pt>
    <dgm:pt modelId="{D077F239-B782-4FD5-A1CF-D1186C4E2BA8}">
      <dgm:prSet phldrT="[Text]"/>
      <dgm:spPr/>
      <dgm:t>
        <a:bodyPr/>
        <a:lstStyle/>
        <a:p>
          <a:r>
            <a:rPr lang="fr-FR" dirty="0"/>
            <a:t>Last </a:t>
          </a:r>
          <a:r>
            <a:rPr lang="fr-FR" dirty="0" err="1"/>
            <a:t>evening</a:t>
          </a:r>
          <a:endParaRPr lang="fr-FR" dirty="0"/>
        </a:p>
      </dgm:t>
    </dgm:pt>
    <dgm:pt modelId="{417078A3-ACD4-481B-84C5-0EC6122BDA3E}" type="parTrans" cxnId="{06EE4D12-E5BC-414F-94D5-BA6155CF3ECA}">
      <dgm:prSet/>
      <dgm:spPr/>
      <dgm:t>
        <a:bodyPr/>
        <a:lstStyle/>
        <a:p>
          <a:endParaRPr lang="fr-FR"/>
        </a:p>
      </dgm:t>
    </dgm:pt>
    <dgm:pt modelId="{C70BBEC1-ABEA-4C7D-8400-918449136653}" type="sibTrans" cxnId="{06EE4D12-E5BC-414F-94D5-BA6155CF3ECA}">
      <dgm:prSet/>
      <dgm:spPr/>
      <dgm:t>
        <a:bodyPr/>
        <a:lstStyle/>
        <a:p>
          <a:endParaRPr lang="fr-FR"/>
        </a:p>
      </dgm:t>
    </dgm:pt>
    <dgm:pt modelId="{A640FA91-7180-4190-8014-A940BBFCCC9B}">
      <dgm:prSet phldrT="[Text]"/>
      <dgm:spPr/>
      <dgm:t>
        <a:bodyPr/>
        <a:lstStyle/>
        <a:p>
          <a:r>
            <a:rPr lang="fr-FR" dirty="0"/>
            <a:t>Watch </a:t>
          </a:r>
          <a:r>
            <a:rPr lang="fr-FR" dirty="0" err="1"/>
            <a:t>your</a:t>
          </a:r>
          <a:r>
            <a:rPr lang="fr-FR" dirty="0"/>
            <a:t> bot!</a:t>
          </a:r>
        </a:p>
      </dgm:t>
    </dgm:pt>
    <dgm:pt modelId="{568EB648-0806-4B03-BE28-5619746192E8}" type="parTrans" cxnId="{3B2D82D8-D573-4AD5-B175-967ED4800DA2}">
      <dgm:prSet/>
      <dgm:spPr/>
      <dgm:t>
        <a:bodyPr/>
        <a:lstStyle/>
        <a:p>
          <a:endParaRPr lang="fr-FR"/>
        </a:p>
      </dgm:t>
    </dgm:pt>
    <dgm:pt modelId="{41BC16B5-913B-422B-9018-9B753487D8BF}" type="sibTrans" cxnId="{3B2D82D8-D573-4AD5-B175-967ED4800DA2}">
      <dgm:prSet/>
      <dgm:spPr/>
      <dgm:t>
        <a:bodyPr/>
        <a:lstStyle/>
        <a:p>
          <a:endParaRPr lang="fr-FR"/>
        </a:p>
      </dgm:t>
    </dgm:pt>
    <dgm:pt modelId="{75F25758-C384-43DB-8E66-76F203C76A2F}">
      <dgm:prSet phldrT="[Text]"/>
      <dgm:spPr/>
      <dgm:t>
        <a:bodyPr/>
        <a:lstStyle/>
        <a:p>
          <a:r>
            <a:rPr lang="fr-FR" dirty="0"/>
            <a:t>Last </a:t>
          </a:r>
          <a:r>
            <a:rPr lang="fr-FR" dirty="0" err="1"/>
            <a:t>hours</a:t>
          </a:r>
          <a:endParaRPr lang="fr-FR" dirty="0"/>
        </a:p>
      </dgm:t>
    </dgm:pt>
    <dgm:pt modelId="{1E2CC21D-0ED3-4C5A-A5F0-1D3AA1405030}" type="parTrans" cxnId="{FD434F60-002F-487D-A9CF-9A7A8F611CAA}">
      <dgm:prSet/>
      <dgm:spPr/>
      <dgm:t>
        <a:bodyPr/>
        <a:lstStyle/>
        <a:p>
          <a:endParaRPr lang="fr-FR"/>
        </a:p>
      </dgm:t>
    </dgm:pt>
    <dgm:pt modelId="{32B43781-6B2D-4A41-82FF-C90FD38ECEBE}" type="sibTrans" cxnId="{FD434F60-002F-487D-A9CF-9A7A8F611CAA}">
      <dgm:prSet/>
      <dgm:spPr/>
      <dgm:t>
        <a:bodyPr/>
        <a:lstStyle/>
        <a:p>
          <a:endParaRPr lang="fr-FR"/>
        </a:p>
      </dgm:t>
    </dgm:pt>
    <dgm:pt modelId="{06B7DD4E-1387-4ED7-864B-8DB56E14BD06}">
      <dgm:prSet phldrT="[Text]"/>
      <dgm:spPr/>
      <dgm:t>
        <a:bodyPr/>
        <a:lstStyle/>
        <a:p>
          <a:r>
            <a:rPr lang="fr-FR" dirty="0"/>
            <a:t>Relax!</a:t>
          </a:r>
        </a:p>
      </dgm:t>
    </dgm:pt>
    <dgm:pt modelId="{C84E7EF4-0323-43B6-87CF-DFCC42268E5C}" type="parTrans" cxnId="{9ED311D5-D293-4687-92ED-CC8CDB662669}">
      <dgm:prSet/>
      <dgm:spPr/>
      <dgm:t>
        <a:bodyPr/>
        <a:lstStyle/>
        <a:p>
          <a:endParaRPr lang="fr-FR"/>
        </a:p>
      </dgm:t>
    </dgm:pt>
    <dgm:pt modelId="{BAD03E65-5D86-4BFA-8C95-436658C1C3BD}" type="sibTrans" cxnId="{9ED311D5-D293-4687-92ED-CC8CDB662669}">
      <dgm:prSet/>
      <dgm:spPr/>
      <dgm:t>
        <a:bodyPr/>
        <a:lstStyle/>
        <a:p>
          <a:endParaRPr lang="fr-FR"/>
        </a:p>
      </dgm:t>
    </dgm:pt>
    <dgm:pt modelId="{1D660B32-16DE-4C97-BB9F-7FB095ACFFF1}">
      <dgm:prSet phldrT="[Text]"/>
      <dgm:spPr/>
      <dgm:t>
        <a:bodyPr/>
        <a:lstStyle/>
        <a:p>
          <a:r>
            <a:rPr lang="fr-FR" dirty="0"/>
            <a:t>Watch the leaders and </a:t>
          </a:r>
          <a:r>
            <a:rPr lang="fr-FR" dirty="0" err="1"/>
            <a:t>steal</a:t>
          </a:r>
          <a:r>
            <a:rPr lang="fr-FR" dirty="0"/>
            <a:t> </a:t>
          </a:r>
          <a:r>
            <a:rPr lang="fr-FR" dirty="0" err="1"/>
            <a:t>great</a:t>
          </a:r>
          <a:r>
            <a:rPr lang="fr-FR" dirty="0"/>
            <a:t> </a:t>
          </a:r>
          <a:r>
            <a:rPr lang="fr-FR" dirty="0" err="1"/>
            <a:t>ideas</a:t>
          </a:r>
          <a:endParaRPr lang="fr-FR" dirty="0"/>
        </a:p>
      </dgm:t>
    </dgm:pt>
    <dgm:pt modelId="{E9CAF6C7-F03C-4070-9114-7B729E3C1FDF}" type="parTrans" cxnId="{DB288BCE-D8A4-443C-92E1-04B80A9CE7BB}">
      <dgm:prSet/>
      <dgm:spPr/>
      <dgm:t>
        <a:bodyPr/>
        <a:lstStyle/>
        <a:p>
          <a:endParaRPr lang="fr-FR"/>
        </a:p>
      </dgm:t>
    </dgm:pt>
    <dgm:pt modelId="{81D5675B-9B77-4243-AE3F-E4A60FD62405}" type="sibTrans" cxnId="{DB288BCE-D8A4-443C-92E1-04B80A9CE7BB}">
      <dgm:prSet/>
      <dgm:spPr/>
      <dgm:t>
        <a:bodyPr/>
        <a:lstStyle/>
        <a:p>
          <a:endParaRPr lang="fr-FR"/>
        </a:p>
      </dgm:t>
    </dgm:pt>
    <dgm:pt modelId="{ECCE2E1D-0BCC-495F-87A5-B2F054357296}">
      <dgm:prSet phldrT="[Text]"/>
      <dgm:spPr/>
      <dgm:t>
        <a:bodyPr/>
        <a:lstStyle/>
        <a:p>
          <a:r>
            <a:rPr lang="fr-FR" dirty="0" err="1"/>
            <a:t>Implement</a:t>
          </a:r>
          <a:r>
            <a:rPr lang="fr-FR" dirty="0"/>
            <a:t> basic </a:t>
          </a:r>
          <a:r>
            <a:rPr lang="fr-FR" dirty="0" err="1"/>
            <a:t>strategies</a:t>
          </a:r>
          <a:endParaRPr lang="fr-FR" dirty="0"/>
        </a:p>
      </dgm:t>
    </dgm:pt>
    <dgm:pt modelId="{E0849E39-DAE6-4103-82CB-05500C4B3C81}" type="parTrans" cxnId="{A5131EC8-DF0F-4B0F-BE8D-E865986939F9}">
      <dgm:prSet/>
      <dgm:spPr/>
      <dgm:t>
        <a:bodyPr/>
        <a:lstStyle/>
        <a:p>
          <a:endParaRPr lang="fr-FR"/>
        </a:p>
      </dgm:t>
    </dgm:pt>
    <dgm:pt modelId="{D40B93AE-6699-456E-B1DF-6C65061B3050}" type="sibTrans" cxnId="{A5131EC8-DF0F-4B0F-BE8D-E865986939F9}">
      <dgm:prSet/>
      <dgm:spPr/>
      <dgm:t>
        <a:bodyPr/>
        <a:lstStyle/>
        <a:p>
          <a:endParaRPr lang="fr-FR"/>
        </a:p>
      </dgm:t>
    </dgm:pt>
    <dgm:pt modelId="{4E178FFD-C0EF-4D02-9EE2-6EE7CE3C387F}">
      <dgm:prSet phldrT="[Text]"/>
      <dgm:spPr/>
      <dgm:t>
        <a:bodyPr/>
        <a:lstStyle/>
        <a:p>
          <a:r>
            <a:rPr lang="fr-FR" dirty="0"/>
            <a:t>Code</a:t>
          </a:r>
        </a:p>
      </dgm:t>
    </dgm:pt>
    <dgm:pt modelId="{D65A6418-D66B-4C25-9A4E-130AEC151C02}" type="parTrans" cxnId="{AE7827BA-E458-4EF3-AB2A-DA31C3DCD736}">
      <dgm:prSet/>
      <dgm:spPr/>
      <dgm:t>
        <a:bodyPr/>
        <a:lstStyle/>
        <a:p>
          <a:endParaRPr lang="fr-FR"/>
        </a:p>
      </dgm:t>
    </dgm:pt>
    <dgm:pt modelId="{9AC1CD3D-CC03-48BB-85DA-2E90E769F3D8}" type="sibTrans" cxnId="{AE7827BA-E458-4EF3-AB2A-DA31C3DCD736}">
      <dgm:prSet/>
      <dgm:spPr/>
      <dgm:t>
        <a:bodyPr/>
        <a:lstStyle/>
        <a:p>
          <a:endParaRPr lang="fr-FR"/>
        </a:p>
      </dgm:t>
    </dgm:pt>
    <dgm:pt modelId="{57BB6545-3B07-4FF4-9557-A19C2609C771}" type="pres">
      <dgm:prSet presAssocID="{F87F4F65-ADE1-47D9-A856-6A50C552EB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C8A5273-8B85-4588-A839-8F020C863EA3}" type="pres">
      <dgm:prSet presAssocID="{8C7F93E9-9550-4D41-927B-1A656C6A1DEE}" presName="composite" presStyleCnt="0"/>
      <dgm:spPr/>
    </dgm:pt>
    <dgm:pt modelId="{91CF20DD-466A-4939-BF89-53832999077E}" type="pres">
      <dgm:prSet presAssocID="{8C7F93E9-9550-4D41-927B-1A656C6A1DE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A77752-6FDB-45A0-82E0-51CF93382702}" type="pres">
      <dgm:prSet presAssocID="{8C7F93E9-9550-4D41-927B-1A656C6A1DE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E85CC2-9DE0-412B-964B-A65C4BBEEB7C}" type="pres">
      <dgm:prSet presAssocID="{9E2C8053-09D6-49B8-87E8-4D415BFB5DB1}" presName="space" presStyleCnt="0"/>
      <dgm:spPr/>
    </dgm:pt>
    <dgm:pt modelId="{C64C10D9-286D-4284-A57D-F03F53BD1F77}" type="pres">
      <dgm:prSet presAssocID="{82CD83F7-CA6F-402D-BBDC-B6A24D6AB356}" presName="composite" presStyleCnt="0"/>
      <dgm:spPr/>
    </dgm:pt>
    <dgm:pt modelId="{BB442FCF-9250-4B7C-8F04-4DED0F0A18B1}" type="pres">
      <dgm:prSet presAssocID="{82CD83F7-CA6F-402D-BBDC-B6A24D6AB35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1D0F4-9B8D-4DED-9A57-18BCAB1431E0}" type="pres">
      <dgm:prSet presAssocID="{82CD83F7-CA6F-402D-BBDC-B6A24D6AB356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7AE5BB-A6DE-46C7-9D1F-FE9D2F68BD87}" type="pres">
      <dgm:prSet presAssocID="{DF004C20-EFBC-48C8-AE02-326230CA0573}" presName="space" presStyleCnt="0"/>
      <dgm:spPr/>
    </dgm:pt>
    <dgm:pt modelId="{B68A0133-E348-4940-900D-82DF8C3182CD}" type="pres">
      <dgm:prSet presAssocID="{D077F239-B782-4FD5-A1CF-D1186C4E2BA8}" presName="composite" presStyleCnt="0"/>
      <dgm:spPr/>
    </dgm:pt>
    <dgm:pt modelId="{74B30047-44C8-4211-9988-8D02FD131BA7}" type="pres">
      <dgm:prSet presAssocID="{D077F239-B782-4FD5-A1CF-D1186C4E2BA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E2B0D63-153F-4CF9-A2B1-94A77C2240FC}" type="pres">
      <dgm:prSet presAssocID="{D077F239-B782-4FD5-A1CF-D1186C4E2BA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D86C56-A0E3-4102-86C9-DAD55BB039D4}" type="pres">
      <dgm:prSet presAssocID="{C70BBEC1-ABEA-4C7D-8400-918449136653}" presName="space" presStyleCnt="0"/>
      <dgm:spPr/>
    </dgm:pt>
    <dgm:pt modelId="{6ECB20F2-1B8F-4BEE-A968-533725B4E757}" type="pres">
      <dgm:prSet presAssocID="{75F25758-C384-43DB-8E66-76F203C76A2F}" presName="composite" presStyleCnt="0"/>
      <dgm:spPr/>
    </dgm:pt>
    <dgm:pt modelId="{B61CFDB0-90BE-4EB6-B073-EB6D798DCE27}" type="pres">
      <dgm:prSet presAssocID="{75F25758-C384-43DB-8E66-76F203C76A2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95B7CF-00D2-42F3-9CD3-4DFC455A8943}" type="pres">
      <dgm:prSet presAssocID="{75F25758-C384-43DB-8E66-76F203C76A2F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ACE0AFB-FDD3-4E68-9316-E757EC4D1C59}" srcId="{F87F4F65-ADE1-47D9-A856-6A50C552EB17}" destId="{8C7F93E9-9550-4D41-927B-1A656C6A1DEE}" srcOrd="0" destOrd="0" parTransId="{D020227D-76E8-460F-ADD6-58DB2CC1AC3B}" sibTransId="{9E2C8053-09D6-49B8-87E8-4D415BFB5DB1}"/>
    <dgm:cxn modelId="{8604DCFB-9794-4B3D-A66A-5716EF735DCE}" type="presOf" srcId="{ECCE2E1D-0BCC-495F-87A5-B2F054357296}" destId="{E3A77752-6FDB-45A0-82E0-51CF93382702}" srcOrd="0" destOrd="2" presId="urn:microsoft.com/office/officeart/2005/8/layout/hList1"/>
    <dgm:cxn modelId="{49710612-4B48-41DB-A330-C55E280F8DF2}" srcId="{F87F4F65-ADE1-47D9-A856-6A50C552EB17}" destId="{82CD83F7-CA6F-402D-BBDC-B6A24D6AB356}" srcOrd="1" destOrd="0" parTransId="{C60AA51F-7D6F-4C64-BD65-53ACF2BF50B2}" sibTransId="{DF004C20-EFBC-48C8-AE02-326230CA0573}"/>
    <dgm:cxn modelId="{F9DFF634-210C-46D0-BAAB-3A8D460199C6}" type="presOf" srcId="{D077F239-B782-4FD5-A1CF-D1186C4E2BA8}" destId="{74B30047-44C8-4211-9988-8D02FD131BA7}" srcOrd="0" destOrd="0" presId="urn:microsoft.com/office/officeart/2005/8/layout/hList1"/>
    <dgm:cxn modelId="{3B2D82D8-D573-4AD5-B175-967ED4800DA2}" srcId="{D077F239-B782-4FD5-A1CF-D1186C4E2BA8}" destId="{A640FA91-7180-4190-8014-A940BBFCCC9B}" srcOrd="0" destOrd="0" parTransId="{568EB648-0806-4B03-BE28-5619746192E8}" sibTransId="{41BC16B5-913B-422B-9018-9B753487D8BF}"/>
    <dgm:cxn modelId="{244E07AC-ABC3-4512-B83C-D4E4DF750075}" type="presOf" srcId="{82CD83F7-CA6F-402D-BBDC-B6A24D6AB356}" destId="{BB442FCF-9250-4B7C-8F04-4DED0F0A18B1}" srcOrd="0" destOrd="0" presId="urn:microsoft.com/office/officeart/2005/8/layout/hList1"/>
    <dgm:cxn modelId="{AE7827BA-E458-4EF3-AB2A-DA31C3DCD736}" srcId="{82CD83F7-CA6F-402D-BBDC-B6A24D6AB356}" destId="{4E178FFD-C0EF-4D02-9EE2-6EE7CE3C387F}" srcOrd="1" destOrd="0" parTransId="{D65A6418-D66B-4C25-9A4E-130AEC151C02}" sibTransId="{9AC1CD3D-CC03-48BB-85DA-2E90E769F3D8}"/>
    <dgm:cxn modelId="{DB288BCE-D8A4-443C-92E1-04B80A9CE7BB}" srcId="{D077F239-B782-4FD5-A1CF-D1186C4E2BA8}" destId="{1D660B32-16DE-4C97-BB9F-7FB095ACFFF1}" srcOrd="1" destOrd="0" parTransId="{E9CAF6C7-F03C-4070-9114-7B729E3C1FDF}" sibTransId="{81D5675B-9B77-4243-AE3F-E4A60FD62405}"/>
    <dgm:cxn modelId="{A5131EC8-DF0F-4B0F-BE8D-E865986939F9}" srcId="{8C7F93E9-9550-4D41-927B-1A656C6A1DEE}" destId="{ECCE2E1D-0BCC-495F-87A5-B2F054357296}" srcOrd="2" destOrd="0" parTransId="{E0849E39-DAE6-4103-82CB-05500C4B3C81}" sibTransId="{D40B93AE-6699-456E-B1DF-6C65061B3050}"/>
    <dgm:cxn modelId="{F466CC20-3B41-4AB0-AAA1-4BF3B4C45B72}" type="presOf" srcId="{8C7F93E9-9550-4D41-927B-1A656C6A1DEE}" destId="{91CF20DD-466A-4939-BF89-53832999077E}" srcOrd="0" destOrd="0" presId="urn:microsoft.com/office/officeart/2005/8/layout/hList1"/>
    <dgm:cxn modelId="{D7563CB4-DD9F-476F-BA38-8DC38554B082}" srcId="{82CD83F7-CA6F-402D-BBDC-B6A24D6AB356}" destId="{90985B75-9331-4174-863B-AD6002DAE5B2}" srcOrd="2" destOrd="0" parTransId="{13D15A28-E633-4897-ABD3-1ADCEE5355DE}" sibTransId="{A77C3650-3C29-4259-B215-310C6266E24A}"/>
    <dgm:cxn modelId="{9ED311D5-D293-4687-92ED-CC8CDB662669}" srcId="{75F25758-C384-43DB-8E66-76F203C76A2F}" destId="{06B7DD4E-1387-4ED7-864B-8DB56E14BD06}" srcOrd="0" destOrd="0" parTransId="{C84E7EF4-0323-43B6-87CF-DFCC42268E5C}" sibTransId="{BAD03E65-5D86-4BFA-8C95-436658C1C3BD}"/>
    <dgm:cxn modelId="{F04263C2-6404-4457-ABD0-7003832A6BAA}" srcId="{82CD83F7-CA6F-402D-BBDC-B6A24D6AB356}" destId="{299E51F9-8A94-419B-85E2-08A7FDBA5B5F}" srcOrd="0" destOrd="0" parTransId="{5DE76A95-0385-4FD3-829E-C25AF7E3BD7C}" sibTransId="{C239DD98-868E-4F3A-AF0A-C85635974561}"/>
    <dgm:cxn modelId="{4ABE3600-FB81-4856-BFEE-016EC175965D}" type="presOf" srcId="{75F25758-C384-43DB-8E66-76F203C76A2F}" destId="{B61CFDB0-90BE-4EB6-B073-EB6D798DCE27}" srcOrd="0" destOrd="0" presId="urn:microsoft.com/office/officeart/2005/8/layout/hList1"/>
    <dgm:cxn modelId="{D6A12785-5E4F-48DD-B5D0-1BE70C265B15}" srcId="{8C7F93E9-9550-4D41-927B-1A656C6A1DEE}" destId="{DD70A88D-6B81-438F-91BA-E38D2AE931C3}" srcOrd="1" destOrd="0" parTransId="{774DA867-D343-4893-A787-D927C9129403}" sibTransId="{35D8E9D0-87CA-41D2-A214-943D59FD1E5B}"/>
    <dgm:cxn modelId="{FC0555FA-1395-4C00-8F6E-24244F8FF4D8}" type="presOf" srcId="{F87F4F65-ADE1-47D9-A856-6A50C552EB17}" destId="{57BB6545-3B07-4FF4-9557-A19C2609C771}" srcOrd="0" destOrd="0" presId="urn:microsoft.com/office/officeart/2005/8/layout/hList1"/>
    <dgm:cxn modelId="{436FFAB7-C883-4B61-B376-5688B2B4B10C}" type="presOf" srcId="{3B7B0C72-0996-446E-8CBF-7F5FDE45D998}" destId="{E3A77752-6FDB-45A0-82E0-51CF93382702}" srcOrd="0" destOrd="0" presId="urn:microsoft.com/office/officeart/2005/8/layout/hList1"/>
    <dgm:cxn modelId="{17195D4D-85AE-4DBA-8C20-DB5C6225020F}" type="presOf" srcId="{06B7DD4E-1387-4ED7-864B-8DB56E14BD06}" destId="{6195B7CF-00D2-42F3-9CD3-4DFC455A8943}" srcOrd="0" destOrd="0" presId="urn:microsoft.com/office/officeart/2005/8/layout/hList1"/>
    <dgm:cxn modelId="{0537E2A6-F7C0-4B72-9406-4A87A3C80335}" type="presOf" srcId="{299E51F9-8A94-419B-85E2-08A7FDBA5B5F}" destId="{4AC1D0F4-9B8D-4DED-9A57-18BCAB1431E0}" srcOrd="0" destOrd="0" presId="urn:microsoft.com/office/officeart/2005/8/layout/hList1"/>
    <dgm:cxn modelId="{8D886DB4-AB70-4AAC-A28E-00F54F5F9B19}" srcId="{8C7F93E9-9550-4D41-927B-1A656C6A1DEE}" destId="{3B7B0C72-0996-446E-8CBF-7F5FDE45D998}" srcOrd="0" destOrd="0" parTransId="{612EE37A-EF95-4274-AB96-E064E3897A66}" sibTransId="{747010CB-C909-4C24-81DE-DD662E3299D2}"/>
    <dgm:cxn modelId="{63065B1C-F753-4213-8C8E-33ECD200705C}" type="presOf" srcId="{DD70A88D-6B81-438F-91BA-E38D2AE931C3}" destId="{E3A77752-6FDB-45A0-82E0-51CF93382702}" srcOrd="0" destOrd="1" presId="urn:microsoft.com/office/officeart/2005/8/layout/hList1"/>
    <dgm:cxn modelId="{BD263676-81D6-4243-8A29-748896E2CD13}" type="presOf" srcId="{1D660B32-16DE-4C97-BB9F-7FB095ACFFF1}" destId="{CE2B0D63-153F-4CF9-A2B1-94A77C2240FC}" srcOrd="0" destOrd="1" presId="urn:microsoft.com/office/officeart/2005/8/layout/hList1"/>
    <dgm:cxn modelId="{FD434F60-002F-487D-A9CF-9A7A8F611CAA}" srcId="{F87F4F65-ADE1-47D9-A856-6A50C552EB17}" destId="{75F25758-C384-43DB-8E66-76F203C76A2F}" srcOrd="3" destOrd="0" parTransId="{1E2CC21D-0ED3-4C5A-A5F0-1D3AA1405030}" sibTransId="{32B43781-6B2D-4A41-82FF-C90FD38ECEBE}"/>
    <dgm:cxn modelId="{06EE4D12-E5BC-414F-94D5-BA6155CF3ECA}" srcId="{F87F4F65-ADE1-47D9-A856-6A50C552EB17}" destId="{D077F239-B782-4FD5-A1CF-D1186C4E2BA8}" srcOrd="2" destOrd="0" parTransId="{417078A3-ACD4-481B-84C5-0EC6122BDA3E}" sibTransId="{C70BBEC1-ABEA-4C7D-8400-918449136653}"/>
    <dgm:cxn modelId="{1C0902BB-D46A-493F-8CFE-0B2580F42CC1}" type="presOf" srcId="{90985B75-9331-4174-863B-AD6002DAE5B2}" destId="{4AC1D0F4-9B8D-4DED-9A57-18BCAB1431E0}" srcOrd="0" destOrd="2" presId="urn:microsoft.com/office/officeart/2005/8/layout/hList1"/>
    <dgm:cxn modelId="{F2BCC4C5-2196-43BC-AFA5-4E128528088F}" type="presOf" srcId="{A640FA91-7180-4190-8014-A940BBFCCC9B}" destId="{CE2B0D63-153F-4CF9-A2B1-94A77C2240FC}" srcOrd="0" destOrd="0" presId="urn:microsoft.com/office/officeart/2005/8/layout/hList1"/>
    <dgm:cxn modelId="{D38C1A67-14B4-4200-8499-55DB529A96EF}" type="presOf" srcId="{4E178FFD-C0EF-4D02-9EE2-6EE7CE3C387F}" destId="{4AC1D0F4-9B8D-4DED-9A57-18BCAB1431E0}" srcOrd="0" destOrd="1" presId="urn:microsoft.com/office/officeart/2005/8/layout/hList1"/>
    <dgm:cxn modelId="{983A9A5A-D7DF-4DDB-9895-2B0057ACCBE8}" type="presParOf" srcId="{57BB6545-3B07-4FF4-9557-A19C2609C771}" destId="{3C8A5273-8B85-4588-A839-8F020C863EA3}" srcOrd="0" destOrd="0" presId="urn:microsoft.com/office/officeart/2005/8/layout/hList1"/>
    <dgm:cxn modelId="{7FB87C66-22D9-4FAF-90CD-F8D9A7C0E561}" type="presParOf" srcId="{3C8A5273-8B85-4588-A839-8F020C863EA3}" destId="{91CF20DD-466A-4939-BF89-53832999077E}" srcOrd="0" destOrd="0" presId="urn:microsoft.com/office/officeart/2005/8/layout/hList1"/>
    <dgm:cxn modelId="{BBB824FC-CE65-4666-981B-3D827BDC2DF8}" type="presParOf" srcId="{3C8A5273-8B85-4588-A839-8F020C863EA3}" destId="{E3A77752-6FDB-45A0-82E0-51CF93382702}" srcOrd="1" destOrd="0" presId="urn:microsoft.com/office/officeart/2005/8/layout/hList1"/>
    <dgm:cxn modelId="{0F592418-0F82-43D1-A6CA-ADAC70B41A20}" type="presParOf" srcId="{57BB6545-3B07-4FF4-9557-A19C2609C771}" destId="{8BE85CC2-9DE0-412B-964B-A65C4BBEEB7C}" srcOrd="1" destOrd="0" presId="urn:microsoft.com/office/officeart/2005/8/layout/hList1"/>
    <dgm:cxn modelId="{0318628E-8833-4405-ADEB-755FB5F3C301}" type="presParOf" srcId="{57BB6545-3B07-4FF4-9557-A19C2609C771}" destId="{C64C10D9-286D-4284-A57D-F03F53BD1F77}" srcOrd="2" destOrd="0" presId="urn:microsoft.com/office/officeart/2005/8/layout/hList1"/>
    <dgm:cxn modelId="{3F6DE75F-5AFD-4D24-AEDA-C2552CF60875}" type="presParOf" srcId="{C64C10D9-286D-4284-A57D-F03F53BD1F77}" destId="{BB442FCF-9250-4B7C-8F04-4DED0F0A18B1}" srcOrd="0" destOrd="0" presId="urn:microsoft.com/office/officeart/2005/8/layout/hList1"/>
    <dgm:cxn modelId="{15250CFB-A4F9-44EE-8203-94DD7B19FC42}" type="presParOf" srcId="{C64C10D9-286D-4284-A57D-F03F53BD1F77}" destId="{4AC1D0F4-9B8D-4DED-9A57-18BCAB1431E0}" srcOrd="1" destOrd="0" presId="urn:microsoft.com/office/officeart/2005/8/layout/hList1"/>
    <dgm:cxn modelId="{A52DD4E1-9382-4154-AE26-57D925A3868A}" type="presParOf" srcId="{57BB6545-3B07-4FF4-9557-A19C2609C771}" destId="{B17AE5BB-A6DE-46C7-9D1F-FE9D2F68BD87}" srcOrd="3" destOrd="0" presId="urn:microsoft.com/office/officeart/2005/8/layout/hList1"/>
    <dgm:cxn modelId="{06DF8BB7-B30B-4C22-8319-46A81AA8804F}" type="presParOf" srcId="{57BB6545-3B07-4FF4-9557-A19C2609C771}" destId="{B68A0133-E348-4940-900D-82DF8C3182CD}" srcOrd="4" destOrd="0" presId="urn:microsoft.com/office/officeart/2005/8/layout/hList1"/>
    <dgm:cxn modelId="{F33304C1-4608-41E0-87DB-FF74D0754C53}" type="presParOf" srcId="{B68A0133-E348-4940-900D-82DF8C3182CD}" destId="{74B30047-44C8-4211-9988-8D02FD131BA7}" srcOrd="0" destOrd="0" presId="urn:microsoft.com/office/officeart/2005/8/layout/hList1"/>
    <dgm:cxn modelId="{ED805989-EAF9-4717-9BFA-6BA176C68B13}" type="presParOf" srcId="{B68A0133-E348-4940-900D-82DF8C3182CD}" destId="{CE2B0D63-153F-4CF9-A2B1-94A77C2240FC}" srcOrd="1" destOrd="0" presId="urn:microsoft.com/office/officeart/2005/8/layout/hList1"/>
    <dgm:cxn modelId="{5F3542C0-7919-4AD3-BB52-E0E3240BFD5E}" type="presParOf" srcId="{57BB6545-3B07-4FF4-9557-A19C2609C771}" destId="{A1D86C56-A0E3-4102-86C9-DAD55BB039D4}" srcOrd="5" destOrd="0" presId="urn:microsoft.com/office/officeart/2005/8/layout/hList1"/>
    <dgm:cxn modelId="{E95AA8AA-5149-4210-ABC0-5575D3CCAC40}" type="presParOf" srcId="{57BB6545-3B07-4FF4-9557-A19C2609C771}" destId="{6ECB20F2-1B8F-4BEE-A968-533725B4E757}" srcOrd="6" destOrd="0" presId="urn:microsoft.com/office/officeart/2005/8/layout/hList1"/>
    <dgm:cxn modelId="{B1ABE445-E096-4761-8AAF-C5BDB539EC70}" type="presParOf" srcId="{6ECB20F2-1B8F-4BEE-A968-533725B4E757}" destId="{B61CFDB0-90BE-4EB6-B073-EB6D798DCE27}" srcOrd="0" destOrd="0" presId="urn:microsoft.com/office/officeart/2005/8/layout/hList1"/>
    <dgm:cxn modelId="{B87450B0-2339-4014-8FB4-C65AE6441818}" type="presParOf" srcId="{6ECB20F2-1B8F-4BEE-A968-533725B4E757}" destId="{6195B7CF-00D2-42F3-9CD3-4DFC455A894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AAEEA3-118E-46AD-9AFB-98A761E259FD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2014D079-79BF-4D9D-A53E-085F099CC970}">
      <dgm:prSet phldrT="[Texte]"/>
      <dgm:spPr/>
      <dgm:t>
        <a:bodyPr/>
        <a:lstStyle/>
        <a:p>
          <a:r>
            <a:rPr lang="fr-FR" dirty="0"/>
            <a:t>Gain</a:t>
          </a:r>
        </a:p>
      </dgm:t>
    </dgm:pt>
    <dgm:pt modelId="{B7F23D6F-620E-4BC1-A1EF-748E62EA9C17}" type="parTrans" cxnId="{91F1268E-86BF-421A-BBB3-0F7E3FC664A0}">
      <dgm:prSet/>
      <dgm:spPr/>
      <dgm:t>
        <a:bodyPr/>
        <a:lstStyle/>
        <a:p>
          <a:endParaRPr lang="fr-FR"/>
        </a:p>
      </dgm:t>
    </dgm:pt>
    <dgm:pt modelId="{82B44570-B538-4020-95A2-07EF3C66F5D4}" type="sibTrans" cxnId="{91F1268E-86BF-421A-BBB3-0F7E3FC664A0}">
      <dgm:prSet/>
      <dgm:spPr/>
      <dgm:t>
        <a:bodyPr/>
        <a:lstStyle/>
        <a:p>
          <a:endParaRPr lang="fr-FR"/>
        </a:p>
      </dgm:t>
    </dgm:pt>
    <dgm:pt modelId="{A23EEB5C-2849-4D83-A17E-5DE19C37DDBE}">
      <dgm:prSet phldrT="[Texte]" custT="1"/>
      <dgm:spPr>
        <a:ln>
          <a:noFill/>
        </a:ln>
      </dgm:spPr>
      <dgm:t>
        <a:bodyPr/>
        <a:lstStyle/>
        <a:p>
          <a:r>
            <a:rPr lang="fr-FR" sz="4000" dirty="0" err="1"/>
            <a:t>Cost</a:t>
          </a:r>
          <a:endParaRPr lang="fr-FR" sz="4000" dirty="0"/>
        </a:p>
      </dgm:t>
    </dgm:pt>
    <dgm:pt modelId="{6130A521-ABD0-4F03-A895-CCBDE6CFE50E}" type="parTrans" cxnId="{150C69FA-1F2B-4503-BE05-C118388FAC95}">
      <dgm:prSet/>
      <dgm:spPr/>
      <dgm:t>
        <a:bodyPr/>
        <a:lstStyle/>
        <a:p>
          <a:endParaRPr lang="fr-FR"/>
        </a:p>
      </dgm:t>
    </dgm:pt>
    <dgm:pt modelId="{93306D15-F557-4B41-A4E2-379F9EBB1AD7}" type="sibTrans" cxnId="{150C69FA-1F2B-4503-BE05-C118388FAC95}">
      <dgm:prSet/>
      <dgm:spPr/>
      <dgm:t>
        <a:bodyPr/>
        <a:lstStyle/>
        <a:p>
          <a:endParaRPr lang="fr-FR"/>
        </a:p>
      </dgm:t>
    </dgm:pt>
    <dgm:pt modelId="{1B9A0C1C-08E3-4810-9AA9-106B064E1112}">
      <dgm:prSet phldrT="[Texte]"/>
      <dgm:spPr/>
      <dgm:t>
        <a:bodyPr/>
        <a:lstStyle/>
        <a:p>
          <a:r>
            <a:rPr lang="fr-FR" dirty="0"/>
            <a:t>Gain</a:t>
          </a:r>
        </a:p>
      </dgm:t>
    </dgm:pt>
    <dgm:pt modelId="{1F1DF96D-9CDE-48DD-9A03-923B77F49D68}" type="parTrans" cxnId="{BC664888-C2A2-4F39-B04C-EE4C55D17108}">
      <dgm:prSet/>
      <dgm:spPr/>
      <dgm:t>
        <a:bodyPr/>
        <a:lstStyle/>
        <a:p>
          <a:endParaRPr lang="fr-FR"/>
        </a:p>
      </dgm:t>
    </dgm:pt>
    <dgm:pt modelId="{4247E078-28C6-43D5-BDAD-A02B69C035F6}" type="sibTrans" cxnId="{BC664888-C2A2-4F39-B04C-EE4C55D17108}">
      <dgm:prSet/>
      <dgm:spPr/>
      <dgm:t>
        <a:bodyPr/>
        <a:lstStyle/>
        <a:p>
          <a:endParaRPr lang="fr-FR"/>
        </a:p>
      </dgm:t>
    </dgm:pt>
    <dgm:pt modelId="{D021D7DD-1E80-4AE2-831E-4D6CB933D32E}">
      <dgm:prSet phldrT="[Texte]" custT="1"/>
      <dgm:spPr>
        <a:ln>
          <a:noFill/>
        </a:ln>
      </dgm:spPr>
      <dgm:t>
        <a:bodyPr/>
        <a:lstStyle/>
        <a:p>
          <a:r>
            <a:rPr lang="fr-FR" sz="4000" dirty="0" err="1"/>
            <a:t>Cost</a:t>
          </a:r>
          <a:endParaRPr lang="fr-FR" sz="4000" dirty="0"/>
        </a:p>
      </dgm:t>
    </dgm:pt>
    <dgm:pt modelId="{A3BFA1B8-81E2-4CF0-BA5A-A2142DBA2AE2}" type="parTrans" cxnId="{B5E5620B-A098-4519-B3FE-2254FEFEDD6E}">
      <dgm:prSet/>
      <dgm:spPr/>
      <dgm:t>
        <a:bodyPr/>
        <a:lstStyle/>
        <a:p>
          <a:endParaRPr lang="fr-FR"/>
        </a:p>
      </dgm:t>
    </dgm:pt>
    <dgm:pt modelId="{7573CDE6-CB5D-4E21-BE63-09C28177E8C3}" type="sibTrans" cxnId="{B5E5620B-A098-4519-B3FE-2254FEFEDD6E}">
      <dgm:prSet/>
      <dgm:spPr/>
      <dgm:t>
        <a:bodyPr/>
        <a:lstStyle/>
        <a:p>
          <a:endParaRPr lang="fr-FR"/>
        </a:p>
      </dgm:t>
    </dgm:pt>
    <dgm:pt modelId="{8BA4FC4D-BEEE-45E0-9D57-EC1BCEC8DB86}">
      <dgm:prSet phldrT="[Texte]" custT="1"/>
      <dgm:spPr>
        <a:ln>
          <a:noFill/>
        </a:ln>
      </dgm:spPr>
      <dgm:t>
        <a:bodyPr/>
        <a:lstStyle/>
        <a:p>
          <a:r>
            <a:rPr lang="fr-FR" sz="4000" dirty="0" err="1"/>
            <a:t>Cost</a:t>
          </a:r>
          <a:endParaRPr lang="fr-FR" sz="4000" dirty="0"/>
        </a:p>
      </dgm:t>
    </dgm:pt>
    <dgm:pt modelId="{F7C77430-21C9-4037-94DE-B2CC28A5650E}" type="parTrans" cxnId="{6D673793-5902-4CFE-B2BC-A7246810FD31}">
      <dgm:prSet/>
      <dgm:spPr/>
      <dgm:t>
        <a:bodyPr/>
        <a:lstStyle/>
        <a:p>
          <a:endParaRPr lang="fr-FR"/>
        </a:p>
      </dgm:t>
    </dgm:pt>
    <dgm:pt modelId="{0440F7B9-1EFB-4836-9A05-43F90E50DA9A}" type="sibTrans" cxnId="{6D673793-5902-4CFE-B2BC-A7246810FD31}">
      <dgm:prSet/>
      <dgm:spPr/>
      <dgm:t>
        <a:bodyPr/>
        <a:lstStyle/>
        <a:p>
          <a:endParaRPr lang="fr-FR"/>
        </a:p>
      </dgm:t>
    </dgm:pt>
    <dgm:pt modelId="{5C334D14-6C98-4CD7-9EE7-9EFC97C6F4E5}" type="pres">
      <dgm:prSet presAssocID="{BFAAEEA3-118E-46AD-9AFB-98A761E259FD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6DB9A14-3533-4838-A55F-B577B67BDFB9}" type="pres">
      <dgm:prSet presAssocID="{BFAAEEA3-118E-46AD-9AFB-98A761E259FD}" presName="dummyMaxCanvas" presStyleCnt="0"/>
      <dgm:spPr/>
    </dgm:pt>
    <dgm:pt modelId="{B49EC93A-C5A9-492D-AAEF-123D0A7082ED}" type="pres">
      <dgm:prSet presAssocID="{BFAAEEA3-118E-46AD-9AFB-98A761E259FD}" presName="parentComposite" presStyleCnt="0"/>
      <dgm:spPr/>
    </dgm:pt>
    <dgm:pt modelId="{C077AD60-3A09-4579-9B16-D94BE77AA3D9}" type="pres">
      <dgm:prSet presAssocID="{BFAAEEA3-118E-46AD-9AFB-98A761E259FD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fr-FR"/>
        </a:p>
      </dgm:t>
    </dgm:pt>
    <dgm:pt modelId="{92626058-FAE4-4FC3-B859-546A3DD867E2}" type="pres">
      <dgm:prSet presAssocID="{BFAAEEA3-118E-46AD-9AFB-98A761E259FD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fr-FR"/>
        </a:p>
      </dgm:t>
    </dgm:pt>
    <dgm:pt modelId="{512C4465-9E4B-4752-B7D0-5A639311D576}" type="pres">
      <dgm:prSet presAssocID="{BFAAEEA3-118E-46AD-9AFB-98A761E259FD}" presName="childrenComposite" presStyleCnt="0"/>
      <dgm:spPr/>
    </dgm:pt>
    <dgm:pt modelId="{DDF86868-C0DC-40C7-A3B2-68E6E360557B}" type="pres">
      <dgm:prSet presAssocID="{BFAAEEA3-118E-46AD-9AFB-98A761E259FD}" presName="dummyMaxCanvas_ChildArea" presStyleCnt="0"/>
      <dgm:spPr/>
    </dgm:pt>
    <dgm:pt modelId="{20A838A7-6E12-411C-9467-1E4861FDB920}" type="pres">
      <dgm:prSet presAssocID="{BFAAEEA3-118E-46AD-9AFB-98A761E259FD}" presName="fulcrum" presStyleLbl="alignAccFollowNode1" presStyleIdx="2" presStyleCnt="4"/>
      <dgm:spPr/>
    </dgm:pt>
    <dgm:pt modelId="{BFA29E8C-A3F2-444B-A21D-600F9ACD9DF4}" type="pres">
      <dgm:prSet presAssocID="{BFAAEEA3-118E-46AD-9AFB-98A761E259FD}" presName="balance_12" presStyleLbl="alignAccFollowNode1" presStyleIdx="3" presStyleCnt="4">
        <dgm:presLayoutVars>
          <dgm:bulletEnabled val="1"/>
        </dgm:presLayoutVars>
      </dgm:prSet>
      <dgm:spPr/>
    </dgm:pt>
    <dgm:pt modelId="{8C04C69E-2F29-4F0D-9AC3-010CB9E7E7CB}" type="pres">
      <dgm:prSet presAssocID="{BFAAEEA3-118E-46AD-9AFB-98A761E259FD}" presName="right_12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49A111-8200-435C-9ABE-E9D66D2D59B3}" type="pres">
      <dgm:prSet presAssocID="{BFAAEEA3-118E-46AD-9AFB-98A761E259FD}" presName="right_12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E6D2FE-C82A-406B-B632-3BBED46C8C7B}" type="pres">
      <dgm:prSet presAssocID="{BFAAEEA3-118E-46AD-9AFB-98A761E259FD}" presName="left_12_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50C69FA-1F2B-4503-BE05-C118388FAC95}" srcId="{2014D079-79BF-4D9D-A53E-085F099CC970}" destId="{A23EEB5C-2849-4D83-A17E-5DE19C37DDBE}" srcOrd="0" destOrd="0" parTransId="{6130A521-ABD0-4F03-A895-CCBDE6CFE50E}" sibTransId="{93306D15-F557-4B41-A4E2-379F9EBB1AD7}"/>
    <dgm:cxn modelId="{6D673793-5902-4CFE-B2BC-A7246810FD31}" srcId="{1B9A0C1C-08E3-4810-9AA9-106B064E1112}" destId="{8BA4FC4D-BEEE-45E0-9D57-EC1BCEC8DB86}" srcOrd="1" destOrd="0" parTransId="{F7C77430-21C9-4037-94DE-B2CC28A5650E}" sibTransId="{0440F7B9-1EFB-4836-9A05-43F90E50DA9A}"/>
    <dgm:cxn modelId="{B5633154-8CAD-46A9-8055-EFA988FC9E6F}" type="presOf" srcId="{8BA4FC4D-BEEE-45E0-9D57-EC1BCEC8DB86}" destId="{6749A111-8200-435C-9ABE-E9D66D2D59B3}" srcOrd="0" destOrd="0" presId="urn:microsoft.com/office/officeart/2005/8/layout/balance1"/>
    <dgm:cxn modelId="{04F25EA5-682F-47CA-95D9-F7D37DC22357}" type="presOf" srcId="{D021D7DD-1E80-4AE2-831E-4D6CB933D32E}" destId="{8C04C69E-2F29-4F0D-9AC3-010CB9E7E7CB}" srcOrd="0" destOrd="0" presId="urn:microsoft.com/office/officeart/2005/8/layout/balance1"/>
    <dgm:cxn modelId="{B5E5620B-A098-4519-B3FE-2254FEFEDD6E}" srcId="{1B9A0C1C-08E3-4810-9AA9-106B064E1112}" destId="{D021D7DD-1E80-4AE2-831E-4D6CB933D32E}" srcOrd="0" destOrd="0" parTransId="{A3BFA1B8-81E2-4CF0-BA5A-A2142DBA2AE2}" sibTransId="{7573CDE6-CB5D-4E21-BE63-09C28177E8C3}"/>
    <dgm:cxn modelId="{BC664888-C2A2-4F39-B04C-EE4C55D17108}" srcId="{BFAAEEA3-118E-46AD-9AFB-98A761E259FD}" destId="{1B9A0C1C-08E3-4810-9AA9-106B064E1112}" srcOrd="1" destOrd="0" parTransId="{1F1DF96D-9CDE-48DD-9A03-923B77F49D68}" sibTransId="{4247E078-28C6-43D5-BDAD-A02B69C035F6}"/>
    <dgm:cxn modelId="{C0A25F3D-8798-497D-9B57-32EDA69DEFA2}" type="presOf" srcId="{BFAAEEA3-118E-46AD-9AFB-98A761E259FD}" destId="{5C334D14-6C98-4CD7-9EE7-9EFC97C6F4E5}" srcOrd="0" destOrd="0" presId="urn:microsoft.com/office/officeart/2005/8/layout/balance1"/>
    <dgm:cxn modelId="{3F919674-E2D9-4A4B-806F-9F0D301689C9}" type="presOf" srcId="{A23EEB5C-2849-4D83-A17E-5DE19C37DDBE}" destId="{54E6D2FE-C82A-406B-B632-3BBED46C8C7B}" srcOrd="0" destOrd="0" presId="urn:microsoft.com/office/officeart/2005/8/layout/balance1"/>
    <dgm:cxn modelId="{A211AFE6-1950-4593-932B-C4535CC97F5C}" type="presOf" srcId="{2014D079-79BF-4D9D-A53E-085F099CC970}" destId="{C077AD60-3A09-4579-9B16-D94BE77AA3D9}" srcOrd="0" destOrd="0" presId="urn:microsoft.com/office/officeart/2005/8/layout/balance1"/>
    <dgm:cxn modelId="{23F53A0E-BE8D-4C8B-9347-354D6C8CA475}" type="presOf" srcId="{1B9A0C1C-08E3-4810-9AA9-106B064E1112}" destId="{92626058-FAE4-4FC3-B859-546A3DD867E2}" srcOrd="0" destOrd="0" presId="urn:microsoft.com/office/officeart/2005/8/layout/balance1"/>
    <dgm:cxn modelId="{91F1268E-86BF-421A-BBB3-0F7E3FC664A0}" srcId="{BFAAEEA3-118E-46AD-9AFB-98A761E259FD}" destId="{2014D079-79BF-4D9D-A53E-085F099CC970}" srcOrd="0" destOrd="0" parTransId="{B7F23D6F-620E-4BC1-A1EF-748E62EA9C17}" sibTransId="{82B44570-B538-4020-95A2-07EF3C66F5D4}"/>
    <dgm:cxn modelId="{DA91FA2B-9C95-413B-B488-5854C9EB64D7}" type="presParOf" srcId="{5C334D14-6C98-4CD7-9EE7-9EFC97C6F4E5}" destId="{D6DB9A14-3533-4838-A55F-B577B67BDFB9}" srcOrd="0" destOrd="0" presId="urn:microsoft.com/office/officeart/2005/8/layout/balance1"/>
    <dgm:cxn modelId="{654A973D-843E-48B7-B677-19CAFC654F9E}" type="presParOf" srcId="{5C334D14-6C98-4CD7-9EE7-9EFC97C6F4E5}" destId="{B49EC93A-C5A9-492D-AAEF-123D0A7082ED}" srcOrd="1" destOrd="0" presId="urn:microsoft.com/office/officeart/2005/8/layout/balance1"/>
    <dgm:cxn modelId="{41D98BFB-66BC-4C40-AD74-EFB4D019A707}" type="presParOf" srcId="{B49EC93A-C5A9-492D-AAEF-123D0A7082ED}" destId="{C077AD60-3A09-4579-9B16-D94BE77AA3D9}" srcOrd="0" destOrd="0" presId="urn:microsoft.com/office/officeart/2005/8/layout/balance1"/>
    <dgm:cxn modelId="{66A4E4D1-9327-43B5-9AD0-DE69EB8FB948}" type="presParOf" srcId="{B49EC93A-C5A9-492D-AAEF-123D0A7082ED}" destId="{92626058-FAE4-4FC3-B859-546A3DD867E2}" srcOrd="1" destOrd="0" presId="urn:microsoft.com/office/officeart/2005/8/layout/balance1"/>
    <dgm:cxn modelId="{DF0BDA3E-BD94-401F-8A9C-65C000FFA832}" type="presParOf" srcId="{5C334D14-6C98-4CD7-9EE7-9EFC97C6F4E5}" destId="{512C4465-9E4B-4752-B7D0-5A639311D576}" srcOrd="2" destOrd="0" presId="urn:microsoft.com/office/officeart/2005/8/layout/balance1"/>
    <dgm:cxn modelId="{28526ABD-84F1-4C33-B0A2-97B72AB985D9}" type="presParOf" srcId="{512C4465-9E4B-4752-B7D0-5A639311D576}" destId="{DDF86868-C0DC-40C7-A3B2-68E6E360557B}" srcOrd="0" destOrd="0" presId="urn:microsoft.com/office/officeart/2005/8/layout/balance1"/>
    <dgm:cxn modelId="{0347F6DB-C89B-4496-8105-26E9DBAEBE23}" type="presParOf" srcId="{512C4465-9E4B-4752-B7D0-5A639311D576}" destId="{20A838A7-6E12-411C-9467-1E4861FDB920}" srcOrd="1" destOrd="0" presId="urn:microsoft.com/office/officeart/2005/8/layout/balance1"/>
    <dgm:cxn modelId="{AD92EF95-E45A-4E52-B19D-CFA6E1AFD7CD}" type="presParOf" srcId="{512C4465-9E4B-4752-B7D0-5A639311D576}" destId="{BFA29E8C-A3F2-444B-A21D-600F9ACD9DF4}" srcOrd="2" destOrd="0" presId="urn:microsoft.com/office/officeart/2005/8/layout/balance1"/>
    <dgm:cxn modelId="{2D07E877-B4BB-4B41-9949-B780CAB602DB}" type="presParOf" srcId="{512C4465-9E4B-4752-B7D0-5A639311D576}" destId="{8C04C69E-2F29-4F0D-9AC3-010CB9E7E7CB}" srcOrd="3" destOrd="0" presId="urn:microsoft.com/office/officeart/2005/8/layout/balance1"/>
    <dgm:cxn modelId="{1B0E9E9B-428A-45E2-AA3F-269801602924}" type="presParOf" srcId="{512C4465-9E4B-4752-B7D0-5A639311D576}" destId="{6749A111-8200-435C-9ABE-E9D66D2D59B3}" srcOrd="4" destOrd="0" presId="urn:microsoft.com/office/officeart/2005/8/layout/balance1"/>
    <dgm:cxn modelId="{77EACCA6-15B9-46FA-B9CA-B57558FF780E}" type="presParOf" srcId="{512C4465-9E4B-4752-B7D0-5A639311D576}" destId="{54E6D2FE-C82A-406B-B632-3BBED46C8C7B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0DDF1-1DC7-4E25-A3D5-D3A2FFF55CA7}">
      <dsp:nvSpPr>
        <dsp:cNvPr id="0" name=""/>
        <dsp:cNvSpPr/>
      </dsp:nvSpPr>
      <dsp:spPr>
        <a:xfrm>
          <a:off x="1966344" y="237671"/>
          <a:ext cx="3639785" cy="875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INTRO</a:t>
          </a:r>
        </a:p>
      </dsp:txBody>
      <dsp:txXfrm>
        <a:off x="2009066" y="280393"/>
        <a:ext cx="3554341" cy="789716"/>
      </dsp:txXfrm>
    </dsp:sp>
    <dsp:sp modelId="{896F5409-EC25-4548-95CD-8165445CC2D5}">
      <dsp:nvSpPr>
        <dsp:cNvPr id="0" name=""/>
        <dsp:cNvSpPr/>
      </dsp:nvSpPr>
      <dsp:spPr>
        <a:xfrm>
          <a:off x="1966344" y="1453830"/>
          <a:ext cx="3639785" cy="875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TIPS</a:t>
          </a:r>
        </a:p>
      </dsp:txBody>
      <dsp:txXfrm>
        <a:off x="2009066" y="1496552"/>
        <a:ext cx="3554341" cy="789716"/>
      </dsp:txXfrm>
    </dsp:sp>
    <dsp:sp modelId="{DA018D1F-AF76-4422-B1A1-161E36ABD046}">
      <dsp:nvSpPr>
        <dsp:cNvPr id="0" name=""/>
        <dsp:cNvSpPr/>
      </dsp:nvSpPr>
      <dsp:spPr>
        <a:xfrm>
          <a:off x="1966344" y="2623674"/>
          <a:ext cx="3639785" cy="875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TYPE OF GAMES AND ALGORITHM</a:t>
          </a:r>
        </a:p>
      </dsp:txBody>
      <dsp:txXfrm>
        <a:off x="2009066" y="2666396"/>
        <a:ext cx="3554341" cy="789716"/>
      </dsp:txXfrm>
    </dsp:sp>
    <dsp:sp modelId="{55D6963F-05FC-4980-BAE4-4FA9F6B9DD88}">
      <dsp:nvSpPr>
        <dsp:cNvPr id="0" name=""/>
        <dsp:cNvSpPr/>
      </dsp:nvSpPr>
      <dsp:spPr>
        <a:xfrm>
          <a:off x="1966344" y="3805104"/>
          <a:ext cx="3639785" cy="875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GOING FURTHER</a:t>
          </a:r>
        </a:p>
      </dsp:txBody>
      <dsp:txXfrm>
        <a:off x="2009066" y="3847826"/>
        <a:ext cx="3554341" cy="789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DD7B2-217C-400E-AA38-F918625A6F5E}">
      <dsp:nvSpPr>
        <dsp:cNvPr id="0" name=""/>
        <dsp:cNvSpPr/>
      </dsp:nvSpPr>
      <dsp:spPr>
        <a:xfrm>
          <a:off x="0" y="45475"/>
          <a:ext cx="6012444" cy="11917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/>
            <a:t>Use an SCM</a:t>
          </a:r>
        </a:p>
      </dsp:txBody>
      <dsp:txXfrm>
        <a:off x="58177" y="103652"/>
        <a:ext cx="5896090" cy="1075400"/>
      </dsp:txXfrm>
    </dsp:sp>
    <dsp:sp modelId="{CB5A80A7-AD62-4B4A-9487-250CB8B13404}">
      <dsp:nvSpPr>
        <dsp:cNvPr id="0" name=""/>
        <dsp:cNvSpPr/>
      </dsp:nvSpPr>
      <dsp:spPr>
        <a:xfrm>
          <a:off x="0" y="1323630"/>
          <a:ext cx="6012444" cy="11917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/>
            <a:t>Use features branch</a:t>
          </a:r>
          <a:endParaRPr lang="fr-FR" sz="3000" kern="1200" dirty="0"/>
        </a:p>
      </dsp:txBody>
      <dsp:txXfrm>
        <a:off x="58177" y="1381807"/>
        <a:ext cx="5896090" cy="1075400"/>
      </dsp:txXfrm>
    </dsp:sp>
    <dsp:sp modelId="{1F1CB193-71E8-4DB7-8752-1DB63E6C5ABC}">
      <dsp:nvSpPr>
        <dsp:cNvPr id="0" name=""/>
        <dsp:cNvSpPr/>
      </dsp:nvSpPr>
      <dsp:spPr>
        <a:xfrm>
          <a:off x="0" y="2601785"/>
          <a:ext cx="6012444" cy="11917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 dirty="0" err="1"/>
            <a:t>Give</a:t>
          </a:r>
          <a:r>
            <a:rPr lang="fr-FR" sz="3000" kern="1200" dirty="0"/>
            <a:t> </a:t>
          </a:r>
          <a:r>
            <a:rPr lang="fr-FR" sz="3000" kern="1200" dirty="0" err="1"/>
            <a:t>yourself</a:t>
          </a:r>
          <a:r>
            <a:rPr lang="fr-FR" sz="3000" kern="1200" dirty="0"/>
            <a:t> a maximum time on a </a:t>
          </a:r>
          <a:r>
            <a:rPr lang="fr-FR" sz="3000" kern="1200" dirty="0" err="1"/>
            <a:t>feature</a:t>
          </a:r>
          <a:endParaRPr lang="fr-FR" sz="3000" kern="1200" dirty="0"/>
        </a:p>
      </dsp:txBody>
      <dsp:txXfrm>
        <a:off x="58177" y="2659962"/>
        <a:ext cx="5896090" cy="1075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374A8-459A-4A05-95DF-F5592721851A}">
      <dsp:nvSpPr>
        <dsp:cNvPr id="0" name=""/>
        <dsp:cNvSpPr/>
      </dsp:nvSpPr>
      <dsp:spPr>
        <a:xfrm>
          <a:off x="39" y="1027394"/>
          <a:ext cx="3798093" cy="15192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200" kern="1200" dirty="0" err="1"/>
            <a:t>Fixed</a:t>
          </a:r>
          <a:r>
            <a:rPr lang="fr-FR" sz="4200" kern="1200" dirty="0"/>
            <a:t> </a:t>
          </a:r>
          <a:r>
            <a:rPr lang="fr-FR" sz="4200" kern="1200" dirty="0" err="1"/>
            <a:t>depth</a:t>
          </a:r>
          <a:endParaRPr lang="fr-FR" sz="4200" kern="1200" dirty="0"/>
        </a:p>
      </dsp:txBody>
      <dsp:txXfrm>
        <a:off x="39" y="1027394"/>
        <a:ext cx="3798093" cy="1519237"/>
      </dsp:txXfrm>
    </dsp:sp>
    <dsp:sp modelId="{97E5317B-E8D3-4507-8127-63C70A5870BE}">
      <dsp:nvSpPr>
        <dsp:cNvPr id="0" name=""/>
        <dsp:cNvSpPr/>
      </dsp:nvSpPr>
      <dsp:spPr>
        <a:xfrm>
          <a:off x="39" y="2546632"/>
          <a:ext cx="3798093" cy="18446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/>
            <a:t>Minimax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 err="1"/>
            <a:t>MaxNTree</a:t>
          </a:r>
          <a:endParaRPr lang="fr-FR" sz="3600" kern="1200" dirty="0"/>
        </a:p>
      </dsp:txBody>
      <dsp:txXfrm>
        <a:off x="39" y="2546632"/>
        <a:ext cx="3798093" cy="1844640"/>
      </dsp:txXfrm>
    </dsp:sp>
    <dsp:sp modelId="{2D0B720A-BB74-4EF2-ADD9-1A1950641ECC}">
      <dsp:nvSpPr>
        <dsp:cNvPr id="0" name=""/>
        <dsp:cNvSpPr/>
      </dsp:nvSpPr>
      <dsp:spPr>
        <a:xfrm>
          <a:off x="4329866" y="1027394"/>
          <a:ext cx="3798093" cy="15192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200" kern="1200" dirty="0" err="1"/>
            <a:t>Promising</a:t>
          </a:r>
          <a:r>
            <a:rPr lang="fr-FR" sz="4200" kern="1200" dirty="0"/>
            <a:t> first</a:t>
          </a:r>
        </a:p>
      </dsp:txBody>
      <dsp:txXfrm>
        <a:off x="4329866" y="1027394"/>
        <a:ext cx="3798093" cy="1519237"/>
      </dsp:txXfrm>
    </dsp:sp>
    <dsp:sp modelId="{60B08D9A-F38B-472F-9D23-2FEFFAC8E040}">
      <dsp:nvSpPr>
        <dsp:cNvPr id="0" name=""/>
        <dsp:cNvSpPr/>
      </dsp:nvSpPr>
      <dsp:spPr>
        <a:xfrm>
          <a:off x="4329866" y="2546632"/>
          <a:ext cx="3798093" cy="184464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/>
            <a:t>Monte </a:t>
          </a:r>
          <a:r>
            <a:rPr lang="fr-FR" sz="3600" kern="1200" dirty="0" err="1"/>
            <a:t>carlo</a:t>
          </a:r>
          <a:r>
            <a:rPr lang="fr-FR" sz="3600" kern="1200" dirty="0"/>
            <a:t/>
          </a:r>
          <a:br>
            <a:rPr lang="fr-FR" sz="3600" kern="1200" dirty="0"/>
          </a:br>
          <a:r>
            <a:rPr lang="fr-FR" sz="3600" kern="1200" dirty="0" err="1"/>
            <a:t>Tree</a:t>
          </a:r>
          <a:r>
            <a:rPr lang="fr-FR" sz="3600" kern="1200" dirty="0"/>
            <a:t> </a:t>
          </a:r>
          <a:r>
            <a:rPr lang="fr-FR" sz="3600" kern="1200" dirty="0" err="1"/>
            <a:t>search</a:t>
          </a:r>
          <a:endParaRPr lang="fr-FR" sz="3600" kern="1200" dirty="0"/>
        </a:p>
      </dsp:txBody>
      <dsp:txXfrm>
        <a:off x="4329866" y="2546632"/>
        <a:ext cx="3798093" cy="18446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F945C-68D0-4DE7-8EAE-20214707D580}">
      <dsp:nvSpPr>
        <dsp:cNvPr id="0" name=""/>
        <dsp:cNvSpPr/>
      </dsp:nvSpPr>
      <dsp:spPr>
        <a:xfrm>
          <a:off x="0" y="1200427"/>
          <a:ext cx="3692555" cy="2215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kern="1200" dirty="0"/>
            <a:t>Minimax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4000" kern="1200" dirty="0"/>
            <a:t>Alpha beta</a:t>
          </a:r>
        </a:p>
      </dsp:txBody>
      <dsp:txXfrm>
        <a:off x="0" y="1200427"/>
        <a:ext cx="3692555" cy="2215533"/>
      </dsp:txXfrm>
    </dsp:sp>
    <dsp:sp modelId="{D23B1F78-CCED-461B-ADE7-8B037552BC69}">
      <dsp:nvSpPr>
        <dsp:cNvPr id="0" name=""/>
        <dsp:cNvSpPr/>
      </dsp:nvSpPr>
      <dsp:spPr>
        <a:xfrm>
          <a:off x="4061811" y="1200427"/>
          <a:ext cx="3692555" cy="22155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kern="1200" dirty="0"/>
            <a:t>Do not explore all branches</a:t>
          </a:r>
        </a:p>
      </dsp:txBody>
      <dsp:txXfrm>
        <a:off x="4061811" y="1200427"/>
        <a:ext cx="3692555" cy="2215533"/>
      </dsp:txXfrm>
    </dsp:sp>
    <dsp:sp modelId="{07C5ECDC-BAAC-44C9-BD59-2374DDE143D0}">
      <dsp:nvSpPr>
        <dsp:cNvPr id="0" name=""/>
        <dsp:cNvSpPr/>
      </dsp:nvSpPr>
      <dsp:spPr>
        <a:xfrm>
          <a:off x="8123623" y="1200427"/>
          <a:ext cx="3692555" cy="22155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kern="1200" dirty="0"/>
            <a:t>Unique </a:t>
          </a:r>
          <a:r>
            <a:rPr lang="fr-FR" sz="4000" kern="1200" dirty="0" err="1"/>
            <a:t>branch</a:t>
          </a:r>
          <a:r>
            <a:rPr lang="fr-FR" sz="4000" kern="1200" dirty="0"/>
            <a:t> for </a:t>
          </a:r>
          <a:r>
            <a:rPr lang="fr-FR" sz="4000" kern="1200" dirty="0" err="1"/>
            <a:t>opponent</a:t>
          </a:r>
          <a:endParaRPr lang="fr-FR" sz="4000" kern="1200" dirty="0"/>
        </a:p>
      </dsp:txBody>
      <dsp:txXfrm>
        <a:off x="8123623" y="1200427"/>
        <a:ext cx="3692555" cy="22155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F7D3D-CBF4-429E-BA0D-47BC4F6C79CB}">
      <dsp:nvSpPr>
        <dsp:cNvPr id="0" name=""/>
        <dsp:cNvSpPr/>
      </dsp:nvSpPr>
      <dsp:spPr>
        <a:xfrm>
          <a:off x="1168" y="207842"/>
          <a:ext cx="4556523" cy="2733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400" kern="1200" dirty="0" err="1"/>
            <a:t>Depth</a:t>
          </a:r>
          <a:endParaRPr lang="fr-FR" sz="5400" kern="1200" dirty="0"/>
        </a:p>
      </dsp:txBody>
      <dsp:txXfrm>
        <a:off x="1168" y="207842"/>
        <a:ext cx="4556523" cy="2733914"/>
      </dsp:txXfrm>
    </dsp:sp>
    <dsp:sp modelId="{F9380002-A3E8-4599-A55E-3EF77763477B}">
      <dsp:nvSpPr>
        <dsp:cNvPr id="0" name=""/>
        <dsp:cNvSpPr/>
      </dsp:nvSpPr>
      <dsp:spPr>
        <a:xfrm>
          <a:off x="5013344" y="207842"/>
          <a:ext cx="4556523" cy="2733914"/>
        </a:xfrm>
        <a:prstGeom prst="rect">
          <a:avLst/>
        </a:prstGeom>
        <a:solidFill>
          <a:schemeClr val="accent2">
            <a:hueOff val="-4525789"/>
            <a:satOff val="-27323"/>
            <a:lumOff val="-2158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400" kern="1200" dirty="0"/>
            <a:t>Evaluation </a:t>
          </a:r>
          <a:r>
            <a:rPr lang="fr-FR" sz="5400" kern="1200" dirty="0" err="1"/>
            <a:t>function</a:t>
          </a:r>
          <a:endParaRPr lang="fr-FR" sz="5400" kern="1200" dirty="0"/>
        </a:p>
      </dsp:txBody>
      <dsp:txXfrm>
        <a:off x="5013344" y="207842"/>
        <a:ext cx="4556523" cy="273391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E79A6-CE8A-41A2-82B4-3BEC2E86C172}">
      <dsp:nvSpPr>
        <dsp:cNvPr id="0" name=""/>
        <dsp:cNvSpPr/>
      </dsp:nvSpPr>
      <dsp:spPr>
        <a:xfrm>
          <a:off x="1158" y="830281"/>
          <a:ext cx="4518523" cy="27111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400" kern="1200" dirty="0"/>
            <a:t>Transition </a:t>
          </a:r>
          <a:r>
            <a:rPr lang="fr-FR" sz="5400" kern="1200" dirty="0" err="1"/>
            <a:t>cost</a:t>
          </a:r>
          <a:endParaRPr lang="fr-FR" sz="5400" kern="1200" dirty="0"/>
        </a:p>
      </dsp:txBody>
      <dsp:txXfrm>
        <a:off x="1158" y="830281"/>
        <a:ext cx="4518523" cy="2711113"/>
      </dsp:txXfrm>
    </dsp:sp>
    <dsp:sp modelId="{ABA1A2DF-C23A-4969-8C5D-6EAD23DECA37}">
      <dsp:nvSpPr>
        <dsp:cNvPr id="0" name=""/>
        <dsp:cNvSpPr/>
      </dsp:nvSpPr>
      <dsp:spPr>
        <a:xfrm>
          <a:off x="4971534" y="830281"/>
          <a:ext cx="4518523" cy="2711113"/>
        </a:xfrm>
        <a:prstGeom prst="rect">
          <a:avLst/>
        </a:prstGeom>
        <a:solidFill>
          <a:schemeClr val="accent4">
            <a:hueOff val="-2122476"/>
            <a:satOff val="7922"/>
            <a:lumOff val="-10392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400" kern="1200" dirty="0"/>
            <a:t>Out of memory</a:t>
          </a:r>
        </a:p>
      </dsp:txBody>
      <dsp:txXfrm>
        <a:off x="4971534" y="830281"/>
        <a:ext cx="4518523" cy="271111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A9502-A561-4387-A472-7BC14F1704E0}">
      <dsp:nvSpPr>
        <dsp:cNvPr id="0" name=""/>
        <dsp:cNvSpPr/>
      </dsp:nvSpPr>
      <dsp:spPr>
        <a:xfrm>
          <a:off x="0" y="26688"/>
          <a:ext cx="8128000" cy="743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err="1"/>
            <a:t>Planet</a:t>
          </a:r>
          <a:r>
            <a:rPr lang="fr-FR" sz="3100" kern="1200" dirty="0"/>
            <a:t> </a:t>
          </a:r>
          <a:r>
            <a:rPr lang="fr-FR" sz="3100" kern="1200" dirty="0" err="1"/>
            <a:t>wars</a:t>
          </a:r>
          <a:r>
            <a:rPr lang="fr-FR" sz="3100" kern="1200" dirty="0"/>
            <a:t> : </a:t>
          </a:r>
          <a:r>
            <a:rPr lang="fr-FR" sz="3100" b="0" i="0" kern="1200" dirty="0" err="1">
              <a:solidFill>
                <a:srgbClr val="FFFF00"/>
              </a:solidFill>
            </a:rPr>
            <a:t>Bocsimackó</a:t>
          </a:r>
          <a:endParaRPr lang="fr-FR" sz="3100" kern="1200" dirty="0">
            <a:solidFill>
              <a:srgbClr val="FFFF00"/>
            </a:solidFill>
          </a:endParaRPr>
        </a:p>
      </dsp:txBody>
      <dsp:txXfrm>
        <a:off x="36296" y="62984"/>
        <a:ext cx="8055408" cy="670943"/>
      </dsp:txXfrm>
    </dsp:sp>
    <dsp:sp modelId="{AB502510-AEE1-4CDA-BB14-1A3DC6AE2FFC}">
      <dsp:nvSpPr>
        <dsp:cNvPr id="0" name=""/>
        <dsp:cNvSpPr/>
      </dsp:nvSpPr>
      <dsp:spPr>
        <a:xfrm>
          <a:off x="0" y="770223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/>
            <a:t>AI </a:t>
          </a:r>
          <a:r>
            <a:rPr lang="fr-FR" sz="2400" kern="1200" dirty="0" err="1"/>
            <a:t>engineer</a:t>
          </a:r>
          <a:endParaRPr lang="fr-FR" sz="2400" kern="1200" dirty="0"/>
        </a:p>
      </dsp:txBody>
      <dsp:txXfrm>
        <a:off x="0" y="770223"/>
        <a:ext cx="8128000" cy="513360"/>
      </dsp:txXfrm>
    </dsp:sp>
    <dsp:sp modelId="{3E9925D8-CAE9-4435-9DE1-99591FDBAD7A}">
      <dsp:nvSpPr>
        <dsp:cNvPr id="0" name=""/>
        <dsp:cNvSpPr/>
      </dsp:nvSpPr>
      <dsp:spPr>
        <a:xfrm>
          <a:off x="0" y="1283583"/>
          <a:ext cx="8128000" cy="743535"/>
        </a:xfrm>
        <a:prstGeom prst="roundRect">
          <a:avLst/>
        </a:prstGeom>
        <a:solidFill>
          <a:schemeClr val="accent3">
            <a:hueOff val="-1416486"/>
            <a:satOff val="-2346"/>
            <a:lumOff val="4314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err="1"/>
            <a:t>Ant</a:t>
          </a:r>
          <a:r>
            <a:rPr lang="fr-FR" sz="3100" kern="1200" dirty="0"/>
            <a:t> </a:t>
          </a:r>
          <a:r>
            <a:rPr lang="fr-FR" sz="3100" kern="1200" dirty="0" err="1"/>
            <a:t>wars</a:t>
          </a:r>
          <a:r>
            <a:rPr lang="fr-FR" sz="3100" kern="1200" dirty="0"/>
            <a:t> : </a:t>
          </a:r>
          <a:r>
            <a:rPr lang="fr-FR" sz="3100" kern="1200" dirty="0" err="1">
              <a:solidFill>
                <a:srgbClr val="FFFF00"/>
              </a:solidFill>
            </a:rPr>
            <a:t>Xathis</a:t>
          </a:r>
          <a:endParaRPr lang="fr-FR" sz="3100" kern="1200" dirty="0">
            <a:solidFill>
              <a:srgbClr val="FFFF00"/>
            </a:solidFill>
          </a:endParaRPr>
        </a:p>
      </dsp:txBody>
      <dsp:txXfrm>
        <a:off x="36296" y="1319879"/>
        <a:ext cx="8055408" cy="670943"/>
      </dsp:txXfrm>
    </dsp:sp>
    <dsp:sp modelId="{2AB9E4F4-23FF-4021-8735-90BB5FB6D491}">
      <dsp:nvSpPr>
        <dsp:cNvPr id="0" name=""/>
        <dsp:cNvSpPr/>
      </dsp:nvSpPr>
      <dsp:spPr>
        <a:xfrm>
          <a:off x="0" y="2027118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 err="1"/>
            <a:t>Student</a:t>
          </a:r>
          <a:endParaRPr lang="fr-FR" sz="2400" kern="1200" dirty="0"/>
        </a:p>
      </dsp:txBody>
      <dsp:txXfrm>
        <a:off x="0" y="2027118"/>
        <a:ext cx="8128000" cy="513360"/>
      </dsp:txXfrm>
    </dsp:sp>
    <dsp:sp modelId="{8C09CE40-C1F7-4016-BF77-DA6B3035AC5B}">
      <dsp:nvSpPr>
        <dsp:cNvPr id="0" name=""/>
        <dsp:cNvSpPr/>
      </dsp:nvSpPr>
      <dsp:spPr>
        <a:xfrm>
          <a:off x="0" y="2540478"/>
          <a:ext cx="8128000" cy="743535"/>
        </a:xfrm>
        <a:prstGeom prst="roundRect">
          <a:avLst/>
        </a:prstGeom>
        <a:solidFill>
          <a:schemeClr val="accent3">
            <a:hueOff val="-2832972"/>
            <a:satOff val="-4693"/>
            <a:lumOff val="8629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Game of Drones : </a:t>
          </a:r>
          <a:r>
            <a:rPr lang="fr-FR" sz="3100" kern="1200" dirty="0" err="1">
              <a:solidFill>
                <a:srgbClr val="FFFF00"/>
              </a:solidFill>
            </a:rPr>
            <a:t>Loujo</a:t>
          </a:r>
          <a:endParaRPr lang="fr-FR" sz="3100" kern="1200" dirty="0">
            <a:solidFill>
              <a:srgbClr val="FFFF00"/>
            </a:solidFill>
          </a:endParaRPr>
        </a:p>
      </dsp:txBody>
      <dsp:txXfrm>
        <a:off x="36296" y="2576774"/>
        <a:ext cx="8055408" cy="670943"/>
      </dsp:txXfrm>
    </dsp:sp>
    <dsp:sp modelId="{1E0D1145-7C56-46F2-906A-EBDEEF875599}">
      <dsp:nvSpPr>
        <dsp:cNvPr id="0" name=""/>
        <dsp:cNvSpPr/>
      </dsp:nvSpPr>
      <dsp:spPr>
        <a:xfrm>
          <a:off x="0" y="3284014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/>
            <a:t>Music </a:t>
          </a:r>
          <a:r>
            <a:rPr lang="fr-FR" sz="2400" kern="1200" dirty="0" err="1"/>
            <a:t>teacher</a:t>
          </a:r>
          <a:endParaRPr lang="fr-FR" sz="2400" kern="1200" dirty="0"/>
        </a:p>
      </dsp:txBody>
      <dsp:txXfrm>
        <a:off x="0" y="3284014"/>
        <a:ext cx="8128000" cy="513360"/>
      </dsp:txXfrm>
    </dsp:sp>
    <dsp:sp modelId="{11176393-4847-40A6-8294-3663B42B0885}">
      <dsp:nvSpPr>
        <dsp:cNvPr id="0" name=""/>
        <dsp:cNvSpPr/>
      </dsp:nvSpPr>
      <dsp:spPr>
        <a:xfrm>
          <a:off x="0" y="3797374"/>
          <a:ext cx="8128000" cy="743535"/>
        </a:xfrm>
        <a:prstGeom prst="roundRect">
          <a:avLst/>
        </a:prstGeom>
        <a:solidFill>
          <a:schemeClr val="accent3">
            <a:hueOff val="-4249458"/>
            <a:satOff val="-7039"/>
            <a:lumOff val="12943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Smash the code: </a:t>
          </a:r>
          <a:r>
            <a:rPr lang="fr-FR" sz="3100" kern="1200" dirty="0">
              <a:solidFill>
                <a:srgbClr val="FFFF00"/>
              </a:solidFill>
            </a:rPr>
            <a:t>pb4608</a:t>
          </a:r>
        </a:p>
      </dsp:txBody>
      <dsp:txXfrm>
        <a:off x="36296" y="3833670"/>
        <a:ext cx="8055408" cy="670943"/>
      </dsp:txXfrm>
    </dsp:sp>
    <dsp:sp modelId="{7D1A1440-C8B1-4C6D-BF8F-DD2A000438C3}">
      <dsp:nvSpPr>
        <dsp:cNvPr id="0" name=""/>
        <dsp:cNvSpPr/>
      </dsp:nvSpPr>
      <dsp:spPr>
        <a:xfrm>
          <a:off x="0" y="4540909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 err="1"/>
            <a:t>Engineer</a:t>
          </a:r>
          <a:r>
            <a:rPr lang="fr-FR" sz="2400" kern="1200" dirty="0"/>
            <a:t> but not in Software</a:t>
          </a:r>
        </a:p>
      </dsp:txBody>
      <dsp:txXfrm>
        <a:off x="0" y="4540909"/>
        <a:ext cx="8128000" cy="513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8DCD9-ADEE-4B74-934B-4DAA5B34B3A7}">
      <dsp:nvSpPr>
        <dsp:cNvPr id="0" name=""/>
        <dsp:cNvSpPr/>
      </dsp:nvSpPr>
      <dsp:spPr>
        <a:xfrm>
          <a:off x="300567" y="43244"/>
          <a:ext cx="3011613" cy="5984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WORLDWIDE COMPETITION</a:t>
          </a:r>
        </a:p>
      </dsp:txBody>
      <dsp:txXfrm>
        <a:off x="329781" y="72458"/>
        <a:ext cx="2953185" cy="540026"/>
      </dsp:txXfrm>
    </dsp:sp>
    <dsp:sp modelId="{DC3F7461-541C-4086-82E6-078B3DCE4244}">
      <dsp:nvSpPr>
        <dsp:cNvPr id="0" name=""/>
        <dsp:cNvSpPr/>
      </dsp:nvSpPr>
      <dsp:spPr>
        <a:xfrm>
          <a:off x="32330" y="641699"/>
          <a:ext cx="3548087" cy="612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4" tIns="22860" rIns="128016" bIns="2286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err="1"/>
            <a:t>Thousands</a:t>
          </a:r>
          <a:r>
            <a:rPr lang="fr-FR" sz="1800" kern="1200" dirty="0"/>
            <a:t> of contestants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/>
            <a:t>10 </a:t>
          </a:r>
          <a:r>
            <a:rPr lang="fr-FR" sz="1800" kern="1200" dirty="0" err="1"/>
            <a:t>days</a:t>
          </a:r>
          <a:endParaRPr lang="fr-FR" sz="1800" kern="1200" dirty="0"/>
        </a:p>
      </dsp:txBody>
      <dsp:txXfrm>
        <a:off x="32330" y="641699"/>
        <a:ext cx="3548087" cy="612121"/>
      </dsp:txXfrm>
    </dsp:sp>
    <dsp:sp modelId="{71A9D7F4-F8EF-465E-9DF3-C030F6C89CD6}">
      <dsp:nvSpPr>
        <dsp:cNvPr id="0" name=""/>
        <dsp:cNvSpPr/>
      </dsp:nvSpPr>
      <dsp:spPr>
        <a:xfrm>
          <a:off x="305822" y="1626243"/>
          <a:ext cx="3011613" cy="5984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YOUR CODE AGAINST THE OTHERS</a:t>
          </a:r>
        </a:p>
      </dsp:txBody>
      <dsp:txXfrm>
        <a:off x="335036" y="1655457"/>
        <a:ext cx="2953185" cy="540026"/>
      </dsp:txXfrm>
    </dsp:sp>
    <dsp:sp modelId="{F29210BB-FB52-4B72-AC38-8FA7EB658CE8}">
      <dsp:nvSpPr>
        <dsp:cNvPr id="0" name=""/>
        <dsp:cNvSpPr/>
      </dsp:nvSpPr>
      <dsp:spPr>
        <a:xfrm>
          <a:off x="298510" y="2522685"/>
          <a:ext cx="3011613" cy="5984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SINGLE FILE</a:t>
          </a:r>
        </a:p>
      </dsp:txBody>
      <dsp:txXfrm>
        <a:off x="327724" y="2551899"/>
        <a:ext cx="2953185" cy="540026"/>
      </dsp:txXfrm>
    </dsp:sp>
    <dsp:sp modelId="{AE50B50A-1F9B-4FB7-9132-E3C0E824964F}">
      <dsp:nvSpPr>
        <dsp:cNvPr id="0" name=""/>
        <dsp:cNvSpPr/>
      </dsp:nvSpPr>
      <dsp:spPr>
        <a:xfrm>
          <a:off x="4190577" y="44272"/>
          <a:ext cx="3011613" cy="5984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ANY LANGUAGE</a:t>
          </a:r>
        </a:p>
      </dsp:txBody>
      <dsp:txXfrm>
        <a:off x="4219791" y="73486"/>
        <a:ext cx="2953185" cy="540026"/>
      </dsp:txXfrm>
    </dsp:sp>
    <dsp:sp modelId="{C139259F-F4FB-40F2-98DE-5D5E6C735FFF}">
      <dsp:nvSpPr>
        <dsp:cNvPr id="0" name=""/>
        <dsp:cNvSpPr/>
      </dsp:nvSpPr>
      <dsp:spPr>
        <a:xfrm>
          <a:off x="3533065" y="681130"/>
          <a:ext cx="3998767" cy="529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4" tIns="22860" rIns="128016" bIns="2286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/>
            <a:t>Bot </a:t>
          </a:r>
          <a:r>
            <a:rPr lang="fr-FR" sz="1800" kern="1200" dirty="0" err="1"/>
            <a:t>communicates</a:t>
          </a:r>
          <a:r>
            <a:rPr lang="fr-FR" sz="1800" kern="1200" dirty="0"/>
            <a:t> via standard IO</a:t>
          </a:r>
        </a:p>
      </dsp:txBody>
      <dsp:txXfrm>
        <a:off x="3533065" y="681130"/>
        <a:ext cx="3998767" cy="529402"/>
      </dsp:txXfrm>
    </dsp:sp>
    <dsp:sp modelId="{50F9B482-E0A0-49A5-AFB3-92A636C52520}">
      <dsp:nvSpPr>
        <dsp:cNvPr id="0" name=""/>
        <dsp:cNvSpPr/>
      </dsp:nvSpPr>
      <dsp:spPr>
        <a:xfrm>
          <a:off x="4171956" y="1630943"/>
          <a:ext cx="3011613" cy="59845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NO THIRD PARTY SOFTWARE</a:t>
          </a:r>
        </a:p>
      </dsp:txBody>
      <dsp:txXfrm>
        <a:off x="4201170" y="1660157"/>
        <a:ext cx="2953185" cy="540026"/>
      </dsp:txXfrm>
    </dsp:sp>
    <dsp:sp modelId="{9AB430E4-733A-4EBB-ABE6-8CD01E4E0B5E}">
      <dsp:nvSpPr>
        <dsp:cNvPr id="0" name=""/>
        <dsp:cNvSpPr/>
      </dsp:nvSpPr>
      <dsp:spPr>
        <a:xfrm>
          <a:off x="4162702" y="2512483"/>
          <a:ext cx="2986937" cy="5984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PERFORMANCE : &lt;100MS PER TURN</a:t>
          </a:r>
        </a:p>
      </dsp:txBody>
      <dsp:txXfrm>
        <a:off x="4191916" y="2541697"/>
        <a:ext cx="2928509" cy="540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EF851-3697-4A2D-B251-96FA237E3C2B}">
      <dsp:nvSpPr>
        <dsp:cNvPr id="0" name=""/>
        <dsp:cNvSpPr/>
      </dsp:nvSpPr>
      <dsp:spPr>
        <a:xfrm>
          <a:off x="4278" y="1672533"/>
          <a:ext cx="1945544" cy="10367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First bot</a:t>
          </a:r>
        </a:p>
      </dsp:txBody>
      <dsp:txXfrm>
        <a:off x="4278" y="1672533"/>
        <a:ext cx="1945544" cy="691200"/>
      </dsp:txXfrm>
    </dsp:sp>
    <dsp:sp modelId="{2ED4BF34-B1F8-4B82-BD33-2000D5334ADF}">
      <dsp:nvSpPr>
        <dsp:cNvPr id="0" name=""/>
        <dsp:cNvSpPr/>
      </dsp:nvSpPr>
      <dsp:spPr>
        <a:xfrm>
          <a:off x="402763" y="2363733"/>
          <a:ext cx="1945544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Few minutes</a:t>
          </a:r>
        </a:p>
      </dsp:txBody>
      <dsp:txXfrm>
        <a:off x="443252" y="2404222"/>
        <a:ext cx="1864566" cy="1301422"/>
      </dsp:txXfrm>
    </dsp:sp>
    <dsp:sp modelId="{51A74FE9-FDA7-4FF3-9B4E-A823AC4AC61A}">
      <dsp:nvSpPr>
        <dsp:cNvPr id="0" name=""/>
        <dsp:cNvSpPr/>
      </dsp:nvSpPr>
      <dsp:spPr>
        <a:xfrm>
          <a:off x="2244760" y="1775941"/>
          <a:ext cx="625267" cy="484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244760" y="1872818"/>
        <a:ext cx="479952" cy="290630"/>
      </dsp:txXfrm>
    </dsp:sp>
    <dsp:sp modelId="{8A86FF5E-2250-4DBC-9D60-F6AB1AB12A7A}">
      <dsp:nvSpPr>
        <dsp:cNvPr id="0" name=""/>
        <dsp:cNvSpPr/>
      </dsp:nvSpPr>
      <dsp:spPr>
        <a:xfrm>
          <a:off x="3129572" y="1672533"/>
          <a:ext cx="1945544" cy="10367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Top 50%</a:t>
          </a:r>
        </a:p>
      </dsp:txBody>
      <dsp:txXfrm>
        <a:off x="3129572" y="1672533"/>
        <a:ext cx="1945544" cy="691200"/>
      </dsp:txXfrm>
    </dsp:sp>
    <dsp:sp modelId="{220A96A0-DFAC-4068-8A97-59DACA0DE5EC}">
      <dsp:nvSpPr>
        <dsp:cNvPr id="0" name=""/>
        <dsp:cNvSpPr/>
      </dsp:nvSpPr>
      <dsp:spPr>
        <a:xfrm>
          <a:off x="3528057" y="2363733"/>
          <a:ext cx="1945544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Few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3568546" y="2404222"/>
        <a:ext cx="1864566" cy="1301422"/>
      </dsp:txXfrm>
    </dsp:sp>
    <dsp:sp modelId="{F37CC254-11AD-4D77-89A0-990952A7525F}">
      <dsp:nvSpPr>
        <dsp:cNvPr id="0" name=""/>
        <dsp:cNvSpPr/>
      </dsp:nvSpPr>
      <dsp:spPr>
        <a:xfrm>
          <a:off x="5370054" y="1775941"/>
          <a:ext cx="625267" cy="484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5370054" y="1872818"/>
        <a:ext cx="479952" cy="290630"/>
      </dsp:txXfrm>
    </dsp:sp>
    <dsp:sp modelId="{D7C07C7F-B247-4A94-A66C-33B29CEE4F55}">
      <dsp:nvSpPr>
        <dsp:cNvPr id="0" name=""/>
        <dsp:cNvSpPr/>
      </dsp:nvSpPr>
      <dsp:spPr>
        <a:xfrm>
          <a:off x="6254866" y="1672533"/>
          <a:ext cx="1945544" cy="10367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Top 100</a:t>
          </a:r>
        </a:p>
      </dsp:txBody>
      <dsp:txXfrm>
        <a:off x="6254866" y="1672533"/>
        <a:ext cx="1945544" cy="691200"/>
      </dsp:txXfrm>
    </dsp:sp>
    <dsp:sp modelId="{C7ED0533-8BA8-4110-B3E1-70C5CBE9F580}">
      <dsp:nvSpPr>
        <dsp:cNvPr id="0" name=""/>
        <dsp:cNvSpPr/>
      </dsp:nvSpPr>
      <dsp:spPr>
        <a:xfrm>
          <a:off x="6653351" y="2363733"/>
          <a:ext cx="1945544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15/20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6693840" y="2404222"/>
        <a:ext cx="1864566" cy="13014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DCBF0-F05B-4FEB-BB62-5A15D30E6C16}">
      <dsp:nvSpPr>
        <dsp:cNvPr id="0" name=""/>
        <dsp:cNvSpPr/>
      </dsp:nvSpPr>
      <dsp:spPr>
        <a:xfrm>
          <a:off x="1141" y="1373844"/>
          <a:ext cx="4451628" cy="26709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300" kern="1200" dirty="0"/>
            <a:t>Design </a:t>
          </a:r>
          <a:r>
            <a:rPr lang="fr-FR" sz="5300" kern="1200" dirty="0" err="1"/>
            <a:t>game</a:t>
          </a:r>
          <a:r>
            <a:rPr lang="fr-FR" sz="5300" kern="1200" dirty="0"/>
            <a:t> </a:t>
          </a:r>
          <a:r>
            <a:rPr lang="fr-FR" sz="5300" kern="1200" dirty="0" err="1"/>
            <a:t>mechanism</a:t>
          </a:r>
          <a:endParaRPr lang="fr-FR" sz="5300" kern="1200" dirty="0"/>
        </a:p>
      </dsp:txBody>
      <dsp:txXfrm>
        <a:off x="1141" y="1373844"/>
        <a:ext cx="4451628" cy="2670977"/>
      </dsp:txXfrm>
    </dsp:sp>
    <dsp:sp modelId="{6A356A65-4FA2-4034-8452-208B05105DE0}">
      <dsp:nvSpPr>
        <dsp:cNvPr id="0" name=""/>
        <dsp:cNvSpPr/>
      </dsp:nvSpPr>
      <dsp:spPr>
        <a:xfrm>
          <a:off x="4897932" y="1373844"/>
          <a:ext cx="4451628" cy="26709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300" kern="1200" dirty="0"/>
            <a:t>Simple straight </a:t>
          </a:r>
          <a:r>
            <a:rPr lang="fr-FR" sz="5300" kern="1200" dirty="0" err="1"/>
            <a:t>forward</a:t>
          </a:r>
          <a:r>
            <a:rPr lang="fr-FR" sz="5300" kern="1200" dirty="0"/>
            <a:t> AI</a:t>
          </a:r>
        </a:p>
      </dsp:txBody>
      <dsp:txXfrm>
        <a:off x="4897932" y="1373844"/>
        <a:ext cx="4451628" cy="26709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E1DF5-B781-4170-9108-5EB1F0CB5233}">
      <dsp:nvSpPr>
        <dsp:cNvPr id="0" name=""/>
        <dsp:cNvSpPr/>
      </dsp:nvSpPr>
      <dsp:spPr>
        <a:xfrm rot="5400000">
          <a:off x="5151746" y="-2083191"/>
          <a:ext cx="869630" cy="52579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Game </a:t>
          </a:r>
          <a:r>
            <a:rPr lang="fr-FR" sz="2300" kern="1200" dirty="0" err="1"/>
            <a:t>logic</a:t>
          </a:r>
          <a:endParaRPr lang="fr-F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Evaluation</a:t>
          </a:r>
        </a:p>
      </dsp:txBody>
      <dsp:txXfrm rot="-5400000">
        <a:off x="2957591" y="153416"/>
        <a:ext cx="5215488" cy="784726"/>
      </dsp:txXfrm>
    </dsp:sp>
    <dsp:sp modelId="{1D5D073B-705F-49C8-8527-99ADAF9480AE}">
      <dsp:nvSpPr>
        <dsp:cNvPr id="0" name=""/>
        <dsp:cNvSpPr/>
      </dsp:nvSpPr>
      <dsp:spPr>
        <a:xfrm>
          <a:off x="0" y="2260"/>
          <a:ext cx="2957591" cy="10870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Unit</a:t>
          </a:r>
        </a:p>
      </dsp:txBody>
      <dsp:txXfrm>
        <a:off x="53065" y="55325"/>
        <a:ext cx="2851461" cy="980908"/>
      </dsp:txXfrm>
    </dsp:sp>
    <dsp:sp modelId="{1149FC0D-EF6D-4478-9A7E-648E7F16958B}">
      <dsp:nvSpPr>
        <dsp:cNvPr id="0" name=""/>
        <dsp:cNvSpPr/>
      </dsp:nvSpPr>
      <dsp:spPr>
        <a:xfrm rot="5400000">
          <a:off x="5151746" y="-941800"/>
          <a:ext cx="869630" cy="525794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AI </a:t>
          </a:r>
          <a:r>
            <a:rPr lang="fr-FR" sz="2300" kern="1200" dirty="0" err="1"/>
            <a:t>algorithm</a:t>
          </a:r>
          <a:endParaRPr lang="fr-FR" sz="2300" kern="1200" dirty="0"/>
        </a:p>
      </dsp:txBody>
      <dsp:txXfrm rot="-5400000">
        <a:off x="2957591" y="1294807"/>
        <a:ext cx="5215488" cy="784726"/>
      </dsp:txXfrm>
    </dsp:sp>
    <dsp:sp modelId="{2987AD84-0694-411D-9240-7A71B9AA1B83}">
      <dsp:nvSpPr>
        <dsp:cNvPr id="0" name=""/>
        <dsp:cNvSpPr/>
      </dsp:nvSpPr>
      <dsp:spPr>
        <a:xfrm>
          <a:off x="0" y="1143650"/>
          <a:ext cx="2957591" cy="10870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Unit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or </a:t>
          </a:r>
          <a:r>
            <a:rPr lang="fr-FR" sz="2600" kern="1200" dirty="0" err="1"/>
            <a:t>reuse</a:t>
          </a:r>
          <a:endParaRPr lang="fr-FR" sz="2600" kern="1200" dirty="0"/>
        </a:p>
      </dsp:txBody>
      <dsp:txXfrm>
        <a:off x="53065" y="1196715"/>
        <a:ext cx="2851461" cy="980908"/>
      </dsp:txXfrm>
    </dsp:sp>
    <dsp:sp modelId="{9D64DC77-4C60-4FEE-9088-B3467671DAF9}">
      <dsp:nvSpPr>
        <dsp:cNvPr id="0" name=""/>
        <dsp:cNvSpPr/>
      </dsp:nvSpPr>
      <dsp:spPr>
        <a:xfrm rot="5400000">
          <a:off x="5151746" y="199589"/>
          <a:ext cx="869630" cy="525794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 err="1"/>
            <a:t>Parsing</a:t>
          </a:r>
          <a:endParaRPr lang="fr-F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High </a:t>
          </a:r>
          <a:r>
            <a:rPr lang="fr-FR" sz="2300" kern="1200" dirty="0" err="1"/>
            <a:t>level</a:t>
          </a:r>
          <a:r>
            <a:rPr lang="fr-FR" sz="2300" kern="1200" dirty="0"/>
            <a:t> AI</a:t>
          </a:r>
        </a:p>
      </dsp:txBody>
      <dsp:txXfrm rot="-5400000">
        <a:off x="2957591" y="2436196"/>
        <a:ext cx="5215488" cy="784726"/>
      </dsp:txXfrm>
    </dsp:sp>
    <dsp:sp modelId="{496E0C42-50B9-4318-A474-9C1A436B4605}">
      <dsp:nvSpPr>
        <dsp:cNvPr id="0" name=""/>
        <dsp:cNvSpPr/>
      </dsp:nvSpPr>
      <dsp:spPr>
        <a:xfrm>
          <a:off x="0" y="2285040"/>
          <a:ext cx="2957591" cy="108703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Log</a:t>
          </a:r>
        </a:p>
      </dsp:txBody>
      <dsp:txXfrm>
        <a:off x="53065" y="2338105"/>
        <a:ext cx="2851461" cy="980908"/>
      </dsp:txXfrm>
    </dsp:sp>
    <dsp:sp modelId="{BBF18D31-E788-46D9-A040-858C211DDB09}">
      <dsp:nvSpPr>
        <dsp:cNvPr id="0" name=""/>
        <dsp:cNvSpPr/>
      </dsp:nvSpPr>
      <dsp:spPr>
        <a:xfrm rot="5400000">
          <a:off x="5151746" y="1340979"/>
          <a:ext cx="869630" cy="525794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Secure key </a:t>
          </a:r>
          <a:r>
            <a:rPr lang="fr-FR" sz="2300" kern="1200" dirty="0" err="1"/>
            <a:t>features</a:t>
          </a:r>
          <a:endParaRPr lang="fr-FR" sz="2300" kern="1200" dirty="0"/>
        </a:p>
      </dsp:txBody>
      <dsp:txXfrm rot="-5400000">
        <a:off x="2957591" y="3577586"/>
        <a:ext cx="5215488" cy="784726"/>
      </dsp:txXfrm>
    </dsp:sp>
    <dsp:sp modelId="{A5BAD62E-FD92-4369-9908-53CFDCC9A0FD}">
      <dsp:nvSpPr>
        <dsp:cNvPr id="0" name=""/>
        <dsp:cNvSpPr/>
      </dsp:nvSpPr>
      <dsp:spPr>
        <a:xfrm>
          <a:off x="0" y="3426430"/>
          <a:ext cx="2957591" cy="10870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System tests</a:t>
          </a:r>
        </a:p>
      </dsp:txBody>
      <dsp:txXfrm>
        <a:off x="53065" y="3479495"/>
        <a:ext cx="2851461" cy="9809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A84EB-9C1D-4105-9EFC-81104DB06BF7}">
      <dsp:nvSpPr>
        <dsp:cNvPr id="0" name=""/>
        <dsp:cNvSpPr/>
      </dsp:nvSpPr>
      <dsp:spPr>
        <a:xfrm>
          <a:off x="0" y="756382"/>
          <a:ext cx="3276415" cy="19658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/>
            <a:t>System tests</a:t>
          </a:r>
        </a:p>
      </dsp:txBody>
      <dsp:txXfrm>
        <a:off x="0" y="756382"/>
        <a:ext cx="3276415" cy="1965848"/>
      </dsp:txXfrm>
    </dsp:sp>
    <dsp:sp modelId="{3666DCDE-3A50-45B2-B9A8-B2877E8AD50C}">
      <dsp:nvSpPr>
        <dsp:cNvPr id="0" name=""/>
        <dsp:cNvSpPr/>
      </dsp:nvSpPr>
      <dsp:spPr>
        <a:xfrm>
          <a:off x="3604056" y="756382"/>
          <a:ext cx="3276415" cy="19658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/>
            <a:t>Debugging</a:t>
          </a:r>
          <a:endParaRPr lang="fr-FR" sz="3900" kern="1200" dirty="0"/>
        </a:p>
      </dsp:txBody>
      <dsp:txXfrm>
        <a:off x="3604056" y="756382"/>
        <a:ext cx="3276415" cy="1965848"/>
      </dsp:txXfrm>
    </dsp:sp>
    <dsp:sp modelId="{5B6E7AD7-578A-438F-ACAD-1774884802AA}">
      <dsp:nvSpPr>
        <dsp:cNvPr id="0" name=""/>
        <dsp:cNvSpPr/>
      </dsp:nvSpPr>
      <dsp:spPr>
        <a:xfrm>
          <a:off x="7208113" y="756382"/>
          <a:ext cx="3276415" cy="19658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/>
            <a:t>Game model tests</a:t>
          </a:r>
        </a:p>
      </dsp:txBody>
      <dsp:txXfrm>
        <a:off x="7208113" y="756382"/>
        <a:ext cx="3276415" cy="19658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DD7B2-217C-400E-AA38-F918625A6F5E}">
      <dsp:nvSpPr>
        <dsp:cNvPr id="0" name=""/>
        <dsp:cNvSpPr/>
      </dsp:nvSpPr>
      <dsp:spPr>
        <a:xfrm>
          <a:off x="0" y="286349"/>
          <a:ext cx="2396972" cy="12314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BUGS</a:t>
          </a:r>
        </a:p>
      </dsp:txBody>
      <dsp:txXfrm>
        <a:off x="60116" y="346465"/>
        <a:ext cx="2276740" cy="1111247"/>
      </dsp:txXfrm>
    </dsp:sp>
    <dsp:sp modelId="{4EE5C07A-A586-44E2-9589-3D9AD8856C21}">
      <dsp:nvSpPr>
        <dsp:cNvPr id="0" name=""/>
        <dsp:cNvSpPr/>
      </dsp:nvSpPr>
      <dsp:spPr>
        <a:xfrm>
          <a:off x="0" y="1607109"/>
          <a:ext cx="2396972" cy="12314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err="1"/>
            <a:t>Steal</a:t>
          </a:r>
          <a:r>
            <a:rPr lang="fr-FR" sz="3100" kern="1200" dirty="0"/>
            <a:t> best </a:t>
          </a:r>
          <a:r>
            <a:rPr lang="fr-FR" sz="3100" kern="1200" dirty="0" err="1"/>
            <a:t>ideas</a:t>
          </a:r>
          <a:endParaRPr lang="fr-FR" sz="3100" kern="1200" dirty="0"/>
        </a:p>
      </dsp:txBody>
      <dsp:txXfrm>
        <a:off x="60116" y="1667225"/>
        <a:ext cx="2276740" cy="11112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F20DD-466A-4939-BF89-53832999077E}">
      <dsp:nvSpPr>
        <dsp:cNvPr id="0" name=""/>
        <dsp:cNvSpPr/>
      </dsp:nvSpPr>
      <dsp:spPr>
        <a:xfrm>
          <a:off x="3875" y="437969"/>
          <a:ext cx="2330141" cy="8643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Few first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3875" y="437969"/>
        <a:ext cx="2330141" cy="864315"/>
      </dsp:txXfrm>
    </dsp:sp>
    <dsp:sp modelId="{E3A77752-6FDB-45A0-82E0-51CF93382702}">
      <dsp:nvSpPr>
        <dsp:cNvPr id="0" name=""/>
        <dsp:cNvSpPr/>
      </dsp:nvSpPr>
      <dsp:spPr>
        <a:xfrm>
          <a:off x="3875" y="1302284"/>
          <a:ext cx="2330141" cy="25034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Read the </a:t>
          </a:r>
          <a:r>
            <a:rPr lang="fr-FR" sz="2400" kern="1200" dirty="0" err="1"/>
            <a:t>subject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Have fun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err="1"/>
            <a:t>Implement</a:t>
          </a:r>
          <a:r>
            <a:rPr lang="fr-FR" sz="2400" kern="1200" dirty="0"/>
            <a:t> basic </a:t>
          </a:r>
          <a:r>
            <a:rPr lang="fr-FR" sz="2400" kern="1200" dirty="0" err="1"/>
            <a:t>strategies</a:t>
          </a:r>
          <a:endParaRPr lang="fr-FR" sz="2400" kern="1200" dirty="0"/>
        </a:p>
      </dsp:txBody>
      <dsp:txXfrm>
        <a:off x="3875" y="1302284"/>
        <a:ext cx="2330141" cy="2503439"/>
      </dsp:txXfrm>
    </dsp:sp>
    <dsp:sp modelId="{BB442FCF-9250-4B7C-8F04-4DED0F0A18B1}">
      <dsp:nvSpPr>
        <dsp:cNvPr id="0" name=""/>
        <dsp:cNvSpPr/>
      </dsp:nvSpPr>
      <dsp:spPr>
        <a:xfrm>
          <a:off x="2660236" y="437969"/>
          <a:ext cx="2330141" cy="8643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Main </a:t>
          </a:r>
          <a:r>
            <a:rPr lang="fr-FR" sz="2400" kern="1200" dirty="0" err="1"/>
            <a:t>days</a:t>
          </a:r>
          <a:endParaRPr lang="fr-FR" sz="2400" kern="1200" dirty="0"/>
        </a:p>
      </dsp:txBody>
      <dsp:txXfrm>
        <a:off x="2660236" y="437969"/>
        <a:ext cx="2330141" cy="864315"/>
      </dsp:txXfrm>
    </dsp:sp>
    <dsp:sp modelId="{4AC1D0F4-9B8D-4DED-9A57-18BCAB1431E0}">
      <dsp:nvSpPr>
        <dsp:cNvPr id="0" name=""/>
        <dsp:cNvSpPr/>
      </dsp:nvSpPr>
      <dsp:spPr>
        <a:xfrm>
          <a:off x="2660236" y="1302284"/>
          <a:ext cx="2330141" cy="250343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Code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Code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Code</a:t>
          </a:r>
        </a:p>
      </dsp:txBody>
      <dsp:txXfrm>
        <a:off x="2660236" y="1302284"/>
        <a:ext cx="2330141" cy="2503439"/>
      </dsp:txXfrm>
    </dsp:sp>
    <dsp:sp modelId="{74B30047-44C8-4211-9988-8D02FD131BA7}">
      <dsp:nvSpPr>
        <dsp:cNvPr id="0" name=""/>
        <dsp:cNvSpPr/>
      </dsp:nvSpPr>
      <dsp:spPr>
        <a:xfrm>
          <a:off x="5316597" y="437969"/>
          <a:ext cx="2330141" cy="8643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Last </a:t>
          </a:r>
          <a:r>
            <a:rPr lang="fr-FR" sz="2400" kern="1200" dirty="0" err="1"/>
            <a:t>evening</a:t>
          </a:r>
          <a:endParaRPr lang="fr-FR" sz="2400" kern="1200" dirty="0"/>
        </a:p>
      </dsp:txBody>
      <dsp:txXfrm>
        <a:off x="5316597" y="437969"/>
        <a:ext cx="2330141" cy="864315"/>
      </dsp:txXfrm>
    </dsp:sp>
    <dsp:sp modelId="{CE2B0D63-153F-4CF9-A2B1-94A77C2240FC}">
      <dsp:nvSpPr>
        <dsp:cNvPr id="0" name=""/>
        <dsp:cNvSpPr/>
      </dsp:nvSpPr>
      <dsp:spPr>
        <a:xfrm>
          <a:off x="5316597" y="1302284"/>
          <a:ext cx="2330141" cy="250343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Watch </a:t>
          </a:r>
          <a:r>
            <a:rPr lang="fr-FR" sz="2400" kern="1200" dirty="0" err="1"/>
            <a:t>your</a:t>
          </a:r>
          <a:r>
            <a:rPr lang="fr-FR" sz="2400" kern="1200" dirty="0"/>
            <a:t> bot!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Watch the leaders and </a:t>
          </a:r>
          <a:r>
            <a:rPr lang="fr-FR" sz="2400" kern="1200" dirty="0" err="1"/>
            <a:t>steal</a:t>
          </a:r>
          <a:r>
            <a:rPr lang="fr-FR" sz="2400" kern="1200" dirty="0"/>
            <a:t> </a:t>
          </a:r>
          <a:r>
            <a:rPr lang="fr-FR" sz="2400" kern="1200" dirty="0" err="1"/>
            <a:t>great</a:t>
          </a:r>
          <a:r>
            <a:rPr lang="fr-FR" sz="2400" kern="1200" dirty="0"/>
            <a:t> </a:t>
          </a:r>
          <a:r>
            <a:rPr lang="fr-FR" sz="2400" kern="1200" dirty="0" err="1"/>
            <a:t>ideas</a:t>
          </a:r>
          <a:endParaRPr lang="fr-FR" sz="2400" kern="1200" dirty="0"/>
        </a:p>
      </dsp:txBody>
      <dsp:txXfrm>
        <a:off x="5316597" y="1302284"/>
        <a:ext cx="2330141" cy="2503439"/>
      </dsp:txXfrm>
    </dsp:sp>
    <dsp:sp modelId="{B61CFDB0-90BE-4EB6-B073-EB6D798DCE27}">
      <dsp:nvSpPr>
        <dsp:cNvPr id="0" name=""/>
        <dsp:cNvSpPr/>
      </dsp:nvSpPr>
      <dsp:spPr>
        <a:xfrm>
          <a:off x="7972958" y="437969"/>
          <a:ext cx="2330141" cy="8643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Last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7972958" y="437969"/>
        <a:ext cx="2330141" cy="864315"/>
      </dsp:txXfrm>
    </dsp:sp>
    <dsp:sp modelId="{6195B7CF-00D2-42F3-9CD3-4DFC455A8943}">
      <dsp:nvSpPr>
        <dsp:cNvPr id="0" name=""/>
        <dsp:cNvSpPr/>
      </dsp:nvSpPr>
      <dsp:spPr>
        <a:xfrm>
          <a:off x="7972958" y="1302284"/>
          <a:ext cx="2330141" cy="25034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Relax!</a:t>
          </a:r>
        </a:p>
      </dsp:txBody>
      <dsp:txXfrm>
        <a:off x="7972958" y="1302284"/>
        <a:ext cx="2330141" cy="2503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7AD60-3A09-4579-9B16-D94BE77AA3D9}">
      <dsp:nvSpPr>
        <dsp:cNvPr id="0" name=""/>
        <dsp:cNvSpPr/>
      </dsp:nvSpPr>
      <dsp:spPr>
        <a:xfrm>
          <a:off x="2672556" y="0"/>
          <a:ext cx="1728787" cy="9604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/>
            <a:t>Gain</a:t>
          </a:r>
        </a:p>
      </dsp:txBody>
      <dsp:txXfrm>
        <a:off x="2700686" y="28130"/>
        <a:ext cx="1672527" cy="904177"/>
      </dsp:txXfrm>
    </dsp:sp>
    <dsp:sp modelId="{92626058-FAE4-4FC3-B859-546A3DD867E2}">
      <dsp:nvSpPr>
        <dsp:cNvPr id="0" name=""/>
        <dsp:cNvSpPr/>
      </dsp:nvSpPr>
      <dsp:spPr>
        <a:xfrm>
          <a:off x="5169693" y="0"/>
          <a:ext cx="1728787" cy="960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/>
            <a:t>Gain</a:t>
          </a:r>
        </a:p>
      </dsp:txBody>
      <dsp:txXfrm>
        <a:off x="5197823" y="28130"/>
        <a:ext cx="1672527" cy="904177"/>
      </dsp:txXfrm>
    </dsp:sp>
    <dsp:sp modelId="{20A838A7-6E12-411C-9467-1E4861FDB920}">
      <dsp:nvSpPr>
        <dsp:cNvPr id="0" name=""/>
        <dsp:cNvSpPr/>
      </dsp:nvSpPr>
      <dsp:spPr>
        <a:xfrm>
          <a:off x="4425354" y="4081858"/>
          <a:ext cx="720328" cy="720328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29E8C-A3F2-444B-A21D-600F9ACD9DF4}">
      <dsp:nvSpPr>
        <dsp:cNvPr id="0" name=""/>
        <dsp:cNvSpPr/>
      </dsp:nvSpPr>
      <dsp:spPr>
        <a:xfrm rot="240000">
          <a:off x="2623874" y="3773190"/>
          <a:ext cx="4323288" cy="30231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4C69E-2F29-4F0D-9AC3-010CB9E7E7CB}">
      <dsp:nvSpPr>
        <dsp:cNvPr id="0" name=""/>
        <dsp:cNvSpPr/>
      </dsp:nvSpPr>
      <dsp:spPr>
        <a:xfrm rot="240000">
          <a:off x="5192332" y="2557667"/>
          <a:ext cx="1779552" cy="12619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kern="1200" dirty="0" err="1"/>
            <a:t>Cost</a:t>
          </a:r>
          <a:endParaRPr lang="fr-FR" sz="4000" kern="1200" dirty="0"/>
        </a:p>
      </dsp:txBody>
      <dsp:txXfrm>
        <a:off x="5253936" y="2619271"/>
        <a:ext cx="1656344" cy="1138760"/>
      </dsp:txXfrm>
    </dsp:sp>
    <dsp:sp modelId="{6749A111-8200-435C-9ABE-E9D66D2D59B3}">
      <dsp:nvSpPr>
        <dsp:cNvPr id="0" name=""/>
        <dsp:cNvSpPr/>
      </dsp:nvSpPr>
      <dsp:spPr>
        <a:xfrm rot="240000">
          <a:off x="5288376" y="1251473"/>
          <a:ext cx="1779552" cy="126196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kern="1200" dirty="0" err="1"/>
            <a:t>Cost</a:t>
          </a:r>
          <a:endParaRPr lang="fr-FR" sz="4000" kern="1200" dirty="0"/>
        </a:p>
      </dsp:txBody>
      <dsp:txXfrm>
        <a:off x="5349980" y="1313077"/>
        <a:ext cx="1656344" cy="1138760"/>
      </dsp:txXfrm>
    </dsp:sp>
    <dsp:sp modelId="{54E6D2FE-C82A-406B-B632-3BBED46C8C7B}">
      <dsp:nvSpPr>
        <dsp:cNvPr id="0" name=""/>
        <dsp:cNvSpPr/>
      </dsp:nvSpPr>
      <dsp:spPr>
        <a:xfrm rot="240000">
          <a:off x="2719206" y="2384789"/>
          <a:ext cx="1779552" cy="126196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kern="1200" dirty="0" err="1"/>
            <a:t>Cost</a:t>
          </a:r>
          <a:endParaRPr lang="fr-FR" sz="4000" kern="1200" dirty="0"/>
        </a:p>
      </dsp:txBody>
      <dsp:txXfrm>
        <a:off x="2780810" y="2446393"/>
        <a:ext cx="1656344" cy="113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E68E-F46B-4752-B40E-3322A2D2A80B}" type="datetimeFigureOut">
              <a:rPr lang="fr-FR" smtClean="0"/>
              <a:t>04/04/2017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12BA4-3726-4817-8A37-D45045571D0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82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767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&amp; </a:t>
            </a:r>
            <a:r>
              <a:rPr lang="fr-FR" dirty="0" err="1"/>
              <a:t>submit</a:t>
            </a:r>
            <a:r>
              <a:rPr lang="fr-FR" dirty="0"/>
              <a:t> on last time. </a:t>
            </a:r>
            <a:r>
              <a:rPr lang="fr-FR"/>
              <a:t>No unit tests???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94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6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Caracteristics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evaluation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/>
              <a:t>Game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kept</a:t>
            </a:r>
            <a:r>
              <a:rPr lang="fr-FR" dirty="0"/>
              <a:t> in memory</a:t>
            </a:r>
          </a:p>
          <a:p>
            <a:pPr lvl="1"/>
            <a:r>
              <a:rPr lang="fr-FR" dirty="0" err="1"/>
              <a:t>Reaching</a:t>
            </a:r>
            <a:r>
              <a:rPr lang="fr-FR" dirty="0"/>
              <a:t> end </a:t>
            </a:r>
            <a:r>
              <a:rPr lang="fr-FR" dirty="0" err="1"/>
              <a:t>game</a:t>
            </a:r>
            <a:r>
              <a:rPr lang="fr-FR" dirty="0"/>
              <a:t> state</a:t>
            </a:r>
          </a:p>
          <a:p>
            <a:r>
              <a:rPr lang="fr-FR" dirty="0" err="1"/>
              <a:t>Don’t</a:t>
            </a:r>
            <a:r>
              <a:rPr lang="fr-FR" dirty="0"/>
              <a:t> use if:</a:t>
            </a:r>
          </a:p>
          <a:p>
            <a:pPr lvl="1"/>
            <a:r>
              <a:rPr lang="fr-FR" dirty="0"/>
              <a:t>Game state transition are </a:t>
            </a:r>
            <a:r>
              <a:rPr lang="fr-FR" dirty="0" err="1"/>
              <a:t>costly</a:t>
            </a:r>
            <a:r>
              <a:rPr lang="fr-FR" dirty="0"/>
              <a:t> (CPU </a:t>
            </a:r>
            <a:r>
              <a:rPr lang="fr-FR" dirty="0" err="1"/>
              <a:t>cost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 </a:t>
            </a:r>
            <a:r>
              <a:rPr lang="fr-FR" dirty="0" err="1"/>
              <a:t>advance</a:t>
            </a:r>
            <a:r>
              <a:rPr lang="fr-FR" dirty="0"/>
              <a:t> (impossible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state </a:t>
            </a:r>
            <a:r>
              <a:rPr lang="fr-FR" dirty="0" err="1"/>
              <a:t>cost</a:t>
            </a:r>
            <a:r>
              <a:rPr lang="fr-FR" dirty="0"/>
              <a:t> in memory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28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Caracteristics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evaluation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/>
              <a:t>Game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kept</a:t>
            </a:r>
            <a:r>
              <a:rPr lang="fr-FR" dirty="0"/>
              <a:t> in memory</a:t>
            </a:r>
          </a:p>
          <a:p>
            <a:pPr lvl="1"/>
            <a:r>
              <a:rPr lang="fr-FR" dirty="0" err="1"/>
              <a:t>Reaching</a:t>
            </a:r>
            <a:r>
              <a:rPr lang="fr-FR" dirty="0"/>
              <a:t> end </a:t>
            </a:r>
            <a:r>
              <a:rPr lang="fr-FR" dirty="0" err="1"/>
              <a:t>game</a:t>
            </a:r>
            <a:r>
              <a:rPr lang="fr-FR" dirty="0"/>
              <a:t> state</a:t>
            </a:r>
          </a:p>
          <a:p>
            <a:r>
              <a:rPr lang="fr-FR" dirty="0" err="1"/>
              <a:t>Don’t</a:t>
            </a:r>
            <a:r>
              <a:rPr lang="fr-FR" dirty="0"/>
              <a:t> use if:</a:t>
            </a:r>
          </a:p>
          <a:p>
            <a:pPr lvl="1"/>
            <a:r>
              <a:rPr lang="fr-FR" dirty="0"/>
              <a:t>Game state transition are </a:t>
            </a:r>
            <a:r>
              <a:rPr lang="fr-FR" dirty="0" err="1"/>
              <a:t>costly</a:t>
            </a:r>
            <a:r>
              <a:rPr lang="fr-FR" dirty="0"/>
              <a:t> (CPU </a:t>
            </a:r>
            <a:r>
              <a:rPr lang="fr-FR" dirty="0" err="1"/>
              <a:t>cost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 </a:t>
            </a:r>
            <a:r>
              <a:rPr lang="fr-FR" dirty="0" err="1"/>
              <a:t>advance</a:t>
            </a:r>
            <a:r>
              <a:rPr lang="fr-FR" dirty="0"/>
              <a:t> (impossible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state </a:t>
            </a:r>
            <a:r>
              <a:rPr lang="fr-FR" dirty="0" err="1"/>
              <a:t>cost</a:t>
            </a:r>
            <a:r>
              <a:rPr lang="fr-FR" dirty="0"/>
              <a:t> in memory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8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Idée géniale </a:t>
            </a:r>
            <a:r>
              <a:rPr lang="fr-FR" dirty="0" err="1"/>
              <a:t>Coders</a:t>
            </a:r>
            <a:r>
              <a:rPr lang="fr-FR" dirty="0"/>
              <a:t> </a:t>
            </a:r>
            <a:r>
              <a:rPr lang="fr-FR" dirty="0" err="1"/>
              <a:t>strike</a:t>
            </a:r>
            <a:r>
              <a:rPr lang="fr-FR"/>
              <a:t> back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28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64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59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456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97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35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823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389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196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273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521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72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534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Ton IA elle fait n’importe quoi</a:t>
            </a:r>
            <a:r>
              <a:rPr lang="fr-FR" baseline="0" dirty="0"/>
              <a:t> mais elle gagne a la fin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174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648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674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Neumann</a:t>
            </a:r>
          </a:p>
          <a:p>
            <a:r>
              <a:rPr lang="fr-FR" dirty="0" err="1"/>
              <a:t>reCurse</a:t>
            </a:r>
            <a:endParaRPr lang="fr-FR" dirty="0"/>
          </a:p>
          <a:p>
            <a:r>
              <a:rPr lang="fr-FR" dirty="0"/>
              <a:t>Agade</a:t>
            </a:r>
          </a:p>
          <a:p>
            <a:r>
              <a:rPr lang="fr-FR" dirty="0" err="1"/>
              <a:t>Vadasz</a:t>
            </a:r>
            <a:endParaRPr lang="fr-FR" dirty="0"/>
          </a:p>
          <a:p>
            <a:r>
              <a:rPr lang="fr-FR" dirty="0"/>
              <a:t>a1k0n</a:t>
            </a:r>
          </a:p>
          <a:p>
            <a:r>
              <a:rPr lang="fr-FR" dirty="0" err="1"/>
              <a:t>Bocsimacko</a:t>
            </a:r>
            <a:endParaRPr lang="fr-FR" dirty="0"/>
          </a:p>
          <a:p>
            <a:r>
              <a:rPr lang="fr-FR" dirty="0" err="1"/>
              <a:t>Xathis</a:t>
            </a:r>
            <a:endParaRPr lang="fr-FR" dirty="0"/>
          </a:p>
          <a:p>
            <a:r>
              <a:rPr lang="fr-FR" dirty="0" err="1"/>
              <a:t>Loujo</a:t>
            </a:r>
            <a:endParaRPr lang="fr-FR" dirty="0"/>
          </a:p>
          <a:p>
            <a:r>
              <a:rPr lang="fr-FR" dirty="0" err="1"/>
              <a:t>Xylo</a:t>
            </a:r>
            <a:endParaRPr lang="fr-FR" dirty="0"/>
          </a:p>
          <a:p>
            <a:r>
              <a:rPr lang="fr-FR" dirty="0" err="1"/>
              <a:t>Magus</a:t>
            </a:r>
            <a:endParaRPr lang="fr-FR" dirty="0"/>
          </a:p>
          <a:p>
            <a:r>
              <a:rPr lang="fr-FR" dirty="0"/>
              <a:t>Jeff06</a:t>
            </a:r>
          </a:p>
          <a:p>
            <a:r>
              <a:rPr lang="fr-FR" dirty="0"/>
              <a:t>Pb4</a:t>
            </a:r>
          </a:p>
          <a:p>
            <a:r>
              <a:rPr lang="fr-FR" dirty="0" err="1"/>
              <a:t>Ixanezis</a:t>
            </a:r>
            <a:endParaRPr lang="fr-FR" dirty="0"/>
          </a:p>
          <a:p>
            <a:r>
              <a:rPr lang="fr-FR" dirty="0" err="1"/>
              <a:t>Romka</a:t>
            </a:r>
            <a:endParaRPr lang="fr-FR" dirty="0"/>
          </a:p>
          <a:p>
            <a:r>
              <a:rPr lang="fr-FR" dirty="0" err="1"/>
              <a:t>Recar</a:t>
            </a:r>
            <a:endParaRPr lang="fr-FR" dirty="0"/>
          </a:p>
          <a:p>
            <a:r>
              <a:rPr lang="fr-FR" dirty="0" err="1"/>
              <a:t>Manwe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87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Organiser : </a:t>
            </a:r>
            <a:r>
              <a:rPr lang="fr-FR" sz="1200" dirty="0">
                <a:solidFill>
                  <a:srgbClr val="FFFF00"/>
                </a:solidFill>
              </a:rPr>
              <a:t>Google AI Challenge</a:t>
            </a:r>
            <a:r>
              <a:rPr lang="fr-FR" sz="1200" dirty="0"/>
              <a:t> - </a:t>
            </a:r>
            <a:r>
              <a:rPr lang="fr-FR" sz="1200" dirty="0" err="1"/>
              <a:t>Codingame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286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39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32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67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35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Planet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system test but </a:t>
            </a:r>
            <a:r>
              <a:rPr lang="fr-FR" dirty="0" err="1"/>
              <a:t>was</a:t>
            </a:r>
            <a:r>
              <a:rPr lang="fr-FR" dirty="0"/>
              <a:t> a </a:t>
            </a:r>
            <a:r>
              <a:rPr lang="fr-FR" dirty="0" err="1"/>
              <a:t>mistake</a:t>
            </a: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 won open </a:t>
            </a:r>
            <a:r>
              <a:rPr lang="fr-FR" dirty="0" err="1"/>
              <a:t>day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of the tests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32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Story of the </a:t>
            </a:r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err="1"/>
              <a:t>details</a:t>
            </a:r>
            <a:r>
              <a:rPr lang="fr-FR" dirty="0"/>
              <a:t> of Poker chip 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08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0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731980" y="1716407"/>
            <a:ext cx="10728041" cy="1934877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2416969" y="4098727"/>
            <a:ext cx="7358063" cy="142219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-27276" y="6458717"/>
            <a:ext cx="12237621" cy="424084"/>
          </a:xfrm>
          <a:prstGeom prst="rect">
            <a:avLst/>
          </a:prstGeom>
          <a:solidFill>
            <a:srgbClr val="03002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8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121967" y="6550052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84110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pic" sz="quarter" idx="13"/>
          </p:nvPr>
        </p:nvSpPr>
        <p:spPr>
          <a:xfrm>
            <a:off x="6256734" y="3491508"/>
            <a:ext cx="3750470" cy="2741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pic" sz="quarter" idx="14"/>
          </p:nvPr>
        </p:nvSpPr>
        <p:spPr>
          <a:xfrm>
            <a:off x="6256734" y="446484"/>
            <a:ext cx="3750470" cy="2741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pic" sz="half" idx="15"/>
          </p:nvPr>
        </p:nvSpPr>
        <p:spPr>
          <a:xfrm>
            <a:off x="2193727" y="446484"/>
            <a:ext cx="3750469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71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1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0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1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19782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sz="quarter" idx="13"/>
          </p:nvPr>
        </p:nvSpPr>
        <p:spPr>
          <a:xfrm>
            <a:off x="2416969" y="4473773"/>
            <a:ext cx="7358063" cy="39049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16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4"/>
          </p:nvPr>
        </p:nvSpPr>
        <p:spPr>
          <a:xfrm>
            <a:off x="2416969" y="2969288"/>
            <a:ext cx="7358063" cy="544379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82" name="Shape 182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83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9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0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15856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pic" idx="13"/>
          </p:nvPr>
        </p:nvSpPr>
        <p:spPr>
          <a:xfrm>
            <a:off x="1521768" y="0"/>
            <a:ext cx="9144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913047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gradFill flip="none" rotWithShape="1">
          <a:gsLst>
            <a:gs pos="0">
              <a:srgbClr val="F2D279"/>
            </a:gs>
            <a:gs pos="100000">
              <a:srgbClr val="F2D27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6384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 copie">
    <p:bg>
      <p:bgPr>
        <a:gradFill flip="none" rotWithShape="1">
          <a:gsLst>
            <a:gs pos="0">
              <a:srgbClr val="F2D279"/>
            </a:gs>
            <a:gs pos="100000">
              <a:srgbClr val="EDAF1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08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7478" y="3007781"/>
            <a:ext cx="6877044" cy="84243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8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7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8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17691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3980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271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817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rgbClr val="030231">
                  <a:alpha val="77000"/>
                </a:srgbClr>
              </a:gs>
              <a:gs pos="0">
                <a:srgbClr val="3363FB">
                  <a:alpha val="85000"/>
                </a:srgbClr>
              </a:gs>
            </a:gsLst>
            <a:lin ang="162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26"/>
          <p:cNvSpPr>
            <a:spLocks noGrp="1"/>
          </p:cNvSpPr>
          <p:nvPr>
            <p:ph type="title" hasCustomPrompt="1"/>
          </p:nvPr>
        </p:nvSpPr>
        <p:spPr>
          <a:xfrm>
            <a:off x="1419921" y="68221"/>
            <a:ext cx="9570357" cy="11019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spc="200" baseline="0">
                <a:latin typeface="Montserrat Bold" panose="000008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5" name="Connecteur droit 4"/>
          <p:cNvCxnSpPr>
            <a:cxnSpLocks/>
          </p:cNvCxnSpPr>
          <p:nvPr userDrawn="1"/>
        </p:nvCxnSpPr>
        <p:spPr>
          <a:xfrm>
            <a:off x="-138896" y="1135489"/>
            <a:ext cx="12373337" cy="0"/>
          </a:xfrm>
          <a:prstGeom prst="line">
            <a:avLst/>
          </a:prstGeom>
          <a:noFill/>
          <a:ln w="95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13"/>
          <p:cNvCxnSpPr>
            <a:cxnSpLocks/>
          </p:cNvCxnSpPr>
          <p:nvPr userDrawn="1"/>
        </p:nvCxnSpPr>
        <p:spPr>
          <a:xfrm>
            <a:off x="3399065" y="1135489"/>
            <a:ext cx="5366796" cy="0"/>
          </a:xfrm>
          <a:prstGeom prst="line">
            <a:avLst/>
          </a:prstGeom>
          <a:noFill/>
          <a:ln w="476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228"/>
          <p:cNvSpPr>
            <a:spLocks noGrp="1"/>
          </p:cNvSpPr>
          <p:nvPr>
            <p:ph type="body" idx="1"/>
          </p:nvPr>
        </p:nvSpPr>
        <p:spPr>
          <a:xfrm>
            <a:off x="1419921" y="1644507"/>
            <a:ext cx="9570357" cy="4803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20" name="Shape 3"/>
          <p:cNvSpPr>
            <a:spLocks/>
          </p:cNvSpPr>
          <p:nvPr userDrawn="1"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1" name="logo-texte-devoxx-france-40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5"/>
          <p:cNvSpPr txBox="1">
            <a:spLocks/>
          </p:cNvSpPr>
          <p:nvPr userDrawn="1"/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fld id="{48498559-6C9A-4914-9085-9B3495FEE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Shape 6"/>
          <p:cNvSpPr/>
          <p:nvPr userDrawn="1"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grpSp>
        <p:nvGrpSpPr>
          <p:cNvPr id="2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2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275905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rgbClr val="030231">
                  <a:alpha val="77000"/>
                </a:srgbClr>
              </a:gs>
              <a:gs pos="0">
                <a:srgbClr val="3363FB">
                  <a:alpha val="85000"/>
                </a:srgbClr>
              </a:gs>
            </a:gsLst>
            <a:lin ang="162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26"/>
          <p:cNvSpPr>
            <a:spLocks noGrp="1"/>
          </p:cNvSpPr>
          <p:nvPr>
            <p:ph type="title" hasCustomPrompt="1"/>
          </p:nvPr>
        </p:nvSpPr>
        <p:spPr>
          <a:xfrm>
            <a:off x="1947743" y="68221"/>
            <a:ext cx="9042535" cy="110199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spc="200" baseline="0">
                <a:latin typeface="Montserrat Bold" panose="000008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5" name="Connecteur droit 4"/>
          <p:cNvCxnSpPr>
            <a:cxnSpLocks/>
          </p:cNvCxnSpPr>
          <p:nvPr userDrawn="1"/>
        </p:nvCxnSpPr>
        <p:spPr>
          <a:xfrm>
            <a:off x="-138896" y="1135489"/>
            <a:ext cx="12373337" cy="0"/>
          </a:xfrm>
          <a:prstGeom prst="line">
            <a:avLst/>
          </a:prstGeom>
          <a:noFill/>
          <a:ln w="95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13"/>
          <p:cNvCxnSpPr>
            <a:cxnSpLocks/>
          </p:cNvCxnSpPr>
          <p:nvPr userDrawn="1"/>
        </p:nvCxnSpPr>
        <p:spPr>
          <a:xfrm>
            <a:off x="3399065" y="1135489"/>
            <a:ext cx="5366796" cy="0"/>
          </a:xfrm>
          <a:prstGeom prst="line">
            <a:avLst/>
          </a:prstGeom>
          <a:noFill/>
          <a:ln w="476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228"/>
          <p:cNvSpPr>
            <a:spLocks noGrp="1"/>
          </p:cNvSpPr>
          <p:nvPr>
            <p:ph type="body" idx="1"/>
          </p:nvPr>
        </p:nvSpPr>
        <p:spPr>
          <a:xfrm>
            <a:off x="1419921" y="1644507"/>
            <a:ext cx="9570357" cy="4803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20" name="Shape 3"/>
          <p:cNvSpPr>
            <a:spLocks/>
          </p:cNvSpPr>
          <p:nvPr userDrawn="1"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1" name="logo-texte-devoxx-france-40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5"/>
          <p:cNvSpPr txBox="1">
            <a:spLocks/>
          </p:cNvSpPr>
          <p:nvPr userDrawn="1"/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fld id="{48498559-6C9A-4914-9085-9B3495FEE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Shape 6"/>
          <p:cNvSpPr/>
          <p:nvPr userDrawn="1"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grpSp>
        <p:nvGrpSpPr>
          <p:cNvPr id="2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2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89085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09637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rgbClr val="030231">
                  <a:alpha val="77000"/>
                </a:srgbClr>
              </a:gs>
              <a:gs pos="0">
                <a:srgbClr val="3363FB">
                  <a:alpha val="85000"/>
                </a:srgbClr>
              </a:gs>
            </a:gsLst>
            <a:lin ang="162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26"/>
          <p:cNvSpPr>
            <a:spLocks noGrp="1"/>
          </p:cNvSpPr>
          <p:nvPr>
            <p:ph type="title" hasCustomPrompt="1"/>
          </p:nvPr>
        </p:nvSpPr>
        <p:spPr>
          <a:xfrm>
            <a:off x="1419921" y="68221"/>
            <a:ext cx="9570357" cy="11019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spc="200" baseline="0">
                <a:latin typeface="Montserrat Bold" panose="000008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5" name="Connecteur droit 4"/>
          <p:cNvCxnSpPr>
            <a:cxnSpLocks/>
          </p:cNvCxnSpPr>
          <p:nvPr userDrawn="1"/>
        </p:nvCxnSpPr>
        <p:spPr>
          <a:xfrm>
            <a:off x="-138896" y="1135489"/>
            <a:ext cx="12373337" cy="0"/>
          </a:xfrm>
          <a:prstGeom prst="line">
            <a:avLst/>
          </a:prstGeom>
          <a:noFill/>
          <a:ln w="95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13"/>
          <p:cNvCxnSpPr>
            <a:cxnSpLocks/>
          </p:cNvCxnSpPr>
          <p:nvPr userDrawn="1"/>
        </p:nvCxnSpPr>
        <p:spPr>
          <a:xfrm>
            <a:off x="3399065" y="1135489"/>
            <a:ext cx="5366796" cy="0"/>
          </a:xfrm>
          <a:prstGeom prst="line">
            <a:avLst/>
          </a:prstGeom>
          <a:noFill/>
          <a:ln w="476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228"/>
          <p:cNvSpPr>
            <a:spLocks noGrp="1"/>
          </p:cNvSpPr>
          <p:nvPr>
            <p:ph type="body" idx="1"/>
          </p:nvPr>
        </p:nvSpPr>
        <p:spPr>
          <a:xfrm>
            <a:off x="1419921" y="1644507"/>
            <a:ext cx="9570357" cy="4803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20" name="Shape 3"/>
          <p:cNvSpPr>
            <a:spLocks/>
          </p:cNvSpPr>
          <p:nvPr userDrawn="1"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1" name="logo-texte-devoxx-france-40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5"/>
          <p:cNvSpPr txBox="1">
            <a:spLocks/>
          </p:cNvSpPr>
          <p:nvPr userDrawn="1"/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fld id="{48498559-6C9A-4914-9085-9B3495FEE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Shape 6"/>
          <p:cNvSpPr/>
          <p:nvPr userDrawn="1"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grpSp>
        <p:nvGrpSpPr>
          <p:cNvPr id="2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2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63025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texte">
    <p:bg>
      <p:bgPr>
        <a:gradFill flip="none" rotWithShape="1"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9816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087B-EA43-4FA3-8448-7AC5CBCDEEAB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59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087B-EA43-4FA3-8448-7AC5CBCDEEAB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7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087B-EA43-4FA3-8448-7AC5CBCDEEAB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-37019" y="166699"/>
            <a:ext cx="12196949" cy="643915"/>
          </a:xfrm>
          <a:prstGeom prst="rect">
            <a:avLst/>
          </a:prstGeom>
          <a:solidFill>
            <a:srgbClr val="EDAF1F"/>
          </a:solidFill>
        </p:spPr>
        <p:txBody>
          <a:bodyPr/>
          <a:lstStyle>
            <a:lvl1pPr indent="253125" algn="l">
              <a:spcBef>
                <a:spcPts val="800"/>
              </a:spcBef>
              <a:defRPr sz="3300">
                <a:latin typeface="+mn-lt"/>
                <a:ea typeface="+mn-ea"/>
                <a:cs typeface="+mn-cs"/>
                <a:sym typeface="Montserrat Semi Bold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1863328" y="1053703"/>
            <a:ext cx="8465345" cy="51619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Courier"/>
                <a:ea typeface="Courier"/>
                <a:cs typeface="Courier"/>
                <a:sym typeface="Courier"/>
              </a:defRPr>
            </a:lvl1pPr>
            <a:lvl2pPr>
              <a:defRPr sz="1600">
                <a:latin typeface="Courier"/>
                <a:ea typeface="Courier"/>
                <a:cs typeface="Courier"/>
                <a:sym typeface="Courier"/>
              </a:defRPr>
            </a:lvl2pPr>
            <a:lvl3pPr>
              <a:defRPr sz="1600">
                <a:latin typeface="Courier"/>
                <a:ea typeface="Courier"/>
                <a:cs typeface="Courier"/>
                <a:sym typeface="Courier"/>
              </a:defRPr>
            </a:lvl3pPr>
            <a:lvl4pPr>
              <a:defRPr sz="1600">
                <a:latin typeface="Courier"/>
                <a:ea typeface="Courier"/>
                <a:cs typeface="Courier"/>
                <a:sym typeface="Courier"/>
              </a:defRPr>
            </a:lvl4pPr>
            <a:lvl5pPr>
              <a:defRPr sz="1600">
                <a:latin typeface="Courier"/>
                <a:ea typeface="Courier"/>
                <a:cs typeface="Courier"/>
                <a:sym typeface="Courier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76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9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0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389110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677908" y="1719408"/>
            <a:ext cx="10836184" cy="341918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87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827073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gradFill flip="none" rotWithShape="1">
          <a:gsLst>
            <a:gs pos="0">
              <a:srgbClr val="033494"/>
            </a:gs>
            <a:gs pos="100000">
              <a:srgbClr val="140223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98" name="Shape 98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99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800254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03002E"/>
            </a:gs>
            <a:gs pos="100000">
              <a:srgbClr val="03349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pic" sz="half" idx="13"/>
          </p:nvPr>
        </p:nvSpPr>
        <p:spPr>
          <a:xfrm>
            <a:off x="6247805" y="449241"/>
            <a:ext cx="3744681" cy="5777508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2193727" y="446484"/>
            <a:ext cx="3750469" cy="2803923"/>
          </a:xfrm>
          <a:prstGeom prst="rect">
            <a:avLst/>
          </a:prstGeom>
        </p:spPr>
        <p:txBody>
          <a:bodyPr anchor="b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2193727" y="3348633"/>
            <a:ext cx="3750469" cy="289322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11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1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0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1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02244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">
    <p:bg>
      <p:bgPr>
        <a:gradFill flip="none" rotWithShape="1">
          <a:gsLst>
            <a:gs pos="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2193727" y="964406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121" name="Shape 121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22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984875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7804547" cy="4420196"/>
          </a:xfrm>
          <a:prstGeom prst="rect">
            <a:avLst/>
          </a:prstGeom>
        </p:spPr>
        <p:txBody>
          <a:bodyPr anchor="ctr"/>
          <a:lstStyle>
            <a:lvl1pPr marL="280737" indent="-280737">
              <a:buSzPct val="75000"/>
              <a:buChar char="•"/>
            </a:lvl1pPr>
            <a:lvl2pPr marL="502987" indent="-280737">
              <a:buSzPct val="75000"/>
              <a:buChar char="•"/>
            </a:lvl2pPr>
            <a:lvl3pPr marL="725237" indent="-280737">
              <a:buSzPct val="75000"/>
              <a:buChar char="•"/>
            </a:lvl3pPr>
            <a:lvl4pPr marL="947487" indent="-280737">
              <a:buSzPct val="75000"/>
              <a:buChar char="•"/>
            </a:lvl4pPr>
            <a:lvl5pPr marL="1169737" indent="-280737">
              <a:buSzPct val="75000"/>
              <a:buChar char="•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34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9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0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93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ces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 anchor="ctr"/>
          <a:lstStyle>
            <a:lvl1pPr marL="280737" indent="-280737">
              <a:buSzPct val="75000"/>
              <a:buChar char="•"/>
            </a:lvl1pPr>
            <a:lvl2pPr marL="502987" indent="-280737">
              <a:buSzPct val="75000"/>
              <a:buChar char="•"/>
            </a:lvl2pPr>
            <a:lvl3pPr marL="725237" indent="-280737">
              <a:buSzPct val="75000"/>
              <a:buChar char="•"/>
            </a:lvl3pPr>
            <a:lvl4pPr marL="947487" indent="-280737">
              <a:buSzPct val="75000"/>
              <a:buChar char="•"/>
            </a:lvl4pPr>
            <a:lvl5pPr marL="1169737" indent="-280737">
              <a:buSzPct val="75000"/>
              <a:buChar char="•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58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796681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419921" y="68221"/>
            <a:ext cx="9570357" cy="110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Texte du titre</a:t>
            </a:r>
          </a:p>
        </p:txBody>
      </p:sp>
      <p:sp>
        <p:nvSpPr>
          <p:cNvPr id="3" name="Shape 3"/>
          <p:cNvSpPr>
            <a:spLocks/>
          </p:cNvSpPr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26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4" name="logo-texte-devoxx-france-400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6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419921" y="1470887"/>
            <a:ext cx="9570357" cy="4803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Shape 8"/>
          <p:cNvSpPr/>
          <p:nvPr/>
        </p:nvSpPr>
        <p:spPr>
          <a:xfrm>
            <a:off x="-3820" y="1241787"/>
            <a:ext cx="12427551" cy="44441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grpSp>
        <p:nvGrpSpPr>
          <p:cNvPr id="10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1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0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1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87591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6" r:id="rId18"/>
    <p:sldLayoutId id="2147483688" r:id="rId19"/>
    <p:sldLayoutId id="2147483687" r:id="rId20"/>
    <p:sldLayoutId id="2147483680" r:id="rId21"/>
    <p:sldLayoutId id="2147483681" r:id="rId22"/>
    <p:sldLayoutId id="2147483682" r:id="rId23"/>
    <p:sldLayoutId id="2147483683" r:id="rId24"/>
  </p:sldLayoutIdLst>
  <p:transition spd="med"/>
  <p:txStyles>
    <p:titleStyle>
      <a:lvl1pPr marL="0" marR="0" indent="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1143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2286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3429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4572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5715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6858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8001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9144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1143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1143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2286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3429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4572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5715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6858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8001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9144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bronze à légendaire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IA de Bot</a:t>
            </a:r>
          </a:p>
        </p:txBody>
      </p:sp>
    </p:spTree>
    <p:extLst>
      <p:ext uri="{BB962C8B-B14F-4D97-AF65-F5344CB8AC3E}">
        <p14:creationId xmlns:p14="http://schemas.microsoft.com/office/powerpoint/2010/main" val="2255395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 TO INVEST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63105287"/>
              </p:ext>
            </p:extLst>
          </p:nvPr>
        </p:nvGraphicFramePr>
        <p:xfrm>
          <a:off x="1794412" y="1212035"/>
          <a:ext cx="86031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4111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BEF851-3697-4A2D-B251-96FA237E3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ABEF851-3697-4A2D-B251-96FA237E3C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D4BF34-B1F8-4B82-BD33-2000D5334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ED4BF34-B1F8-4B82-BD33-2000D5334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A74FE9-FDA7-4FF3-9B4E-A823AC4AC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1A74FE9-FDA7-4FF3-9B4E-A823AC4AC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86FF5E-2250-4DBC-9D60-F6AB1AB12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A86FF5E-2250-4DBC-9D60-F6AB1AB12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0A96A0-DFAC-4068-8A97-59DACA0DE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220A96A0-DFAC-4068-8A97-59DACA0DE5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7CC254-11AD-4D77-89A0-990952A75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F37CC254-11AD-4D77-89A0-990952A75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C07C7F-B247-4A94-A66C-33B29CEE4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D7C07C7F-B247-4A94-A66C-33B29CEE4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ED0533-8BA8-4110-B3E1-70C5CBE9F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C7ED0533-8BA8-4110-B3E1-70C5CBE9F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SIMPLE</a:t>
            </a: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143133097"/>
              </p:ext>
            </p:extLst>
          </p:nvPr>
        </p:nvGraphicFramePr>
        <p:xfrm>
          <a:off x="1639575" y="1003446"/>
          <a:ext cx="93507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652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2DCBF0-F05B-4FEB-BB62-5A15D30E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12DCBF0-F05B-4FEB-BB62-5A15D30E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356A65-4FA2-4034-8452-208B05105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A356A65-4FA2-4034-8452-208B05105D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USUAL STRUCTURE OF BOT</a:t>
            </a:r>
          </a:p>
        </p:txBody>
      </p:sp>
      <p:sp>
        <p:nvSpPr>
          <p:cNvPr id="5" name="Donut 4"/>
          <p:cNvSpPr/>
          <p:nvPr/>
        </p:nvSpPr>
        <p:spPr>
          <a:xfrm>
            <a:off x="3579964" y="1436704"/>
            <a:ext cx="5011946" cy="4843327"/>
          </a:xfrm>
          <a:prstGeom prst="donut">
            <a:avLst>
              <a:gd name="adj" fmla="val 3448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4645325" y="2469514"/>
            <a:ext cx="2881223" cy="277770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355676" y="1436703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5676" y="4546121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136203" y="1436702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136203" y="4546121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7916" y="1999161"/>
            <a:ext cx="1189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Parsing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30748" y="5156274"/>
            <a:ext cx="158376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92654" y="5156274"/>
            <a:ext cx="182101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AI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Algorithm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3753" y="1919259"/>
            <a:ext cx="1498807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High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level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>
                <a:solidFill>
                  <a:schemeClr val="tx1"/>
                </a:solidFill>
              </a:rPr>
              <a:t>AI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7217" y="3016791"/>
            <a:ext cx="1888336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Game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tx1"/>
                </a:solidFill>
              </a:rPr>
              <a:t>Rules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835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</a:t>
            </a:r>
            <a:r>
              <a:rPr lang="fr-FR" dirty="0" err="1"/>
              <a:t>TESTS</a:t>
            </a:r>
            <a:r>
              <a:rPr lang="fr-FR" dirty="0"/>
              <a:t> </a:t>
            </a:r>
            <a:r>
              <a:rPr lang="fr-FR" dirty="0" err="1"/>
              <a:t>TESTS</a:t>
            </a:r>
            <a:r>
              <a:rPr lang="fr-FR" dirty="0"/>
              <a:t>!!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7721463"/>
              </p:ext>
            </p:extLst>
          </p:nvPr>
        </p:nvGraphicFramePr>
        <p:xfrm>
          <a:off x="2222696" y="1828799"/>
          <a:ext cx="8215532" cy="451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0976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5D073B-705F-49C8-8527-99ADAF9480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5D073B-705F-49C8-8527-99ADAF9480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3E1DF5-B781-4170-9108-5EB1F0CB5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B3E1DF5-B781-4170-9108-5EB1F0CB5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87AD84-0694-411D-9240-7A71B9AA1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987AD84-0694-411D-9240-7A71B9AA1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49FC0D-EF6D-4478-9A7E-648E7F169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1149FC0D-EF6D-4478-9A7E-648E7F169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6E0C42-50B9-4318-A474-9C1A436B4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96E0C42-50B9-4318-A474-9C1A436B46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64DC77-4C60-4FEE-9088-B3467671D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9D64DC77-4C60-4FEE-9088-B3467671DA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BAD62E-FD92-4369-9908-53CFDCC9A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A5BAD62E-FD92-4369-9908-53CFDCC9A0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F18D31-E788-46D9-A040-858C211DD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BF18D31-E788-46D9-A040-858C211DDB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PRINT GAME STATE IN THE LOGS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76218842"/>
              </p:ext>
            </p:extLst>
          </p:nvPr>
        </p:nvGraphicFramePr>
        <p:xfrm>
          <a:off x="719091" y="2718000"/>
          <a:ext cx="10484528" cy="3478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739" y="1528609"/>
            <a:ext cx="145294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pt-B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ED7F48"/>
                </a:solidFill>
                <a:latin typeface="Consolas" panose="020B0609020204030204" pitchFamily="49" charset="0"/>
              </a:rPr>
              <a:t>gameSetup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pt-BR" sz="2400" b="1" dirty="0">
                <a:solidFill>
                  <a:srgbClr val="17C6A3"/>
                </a:solidFill>
                <a:latin typeface="Consolas" panose="020B0609020204030204" pitchFamily="49" charset="0"/>
              </a:rPr>
              <a:t>"15\n105\n0 5 6\n0 11 6\n0 7 7\n0 13 4\n0 10 2\n0 8 7\n0 3 2\n0 9 2\n0 14 4\n0 4 2\n0 6 6\n0 2 1\n0 1 1\n0 12 6\n1 5 5\n1 11 7\n1 7 7\n1 13 5\n1 10 1\n1 8 8\n1 3 2\n1 9 3\n1 14 5\n1 4 4\n1 6 7\n1 2 4\n1 12 6\n2 5 7\n2 11 6\n2 7 8\n2 13 5\n2 10 3\n2 8 7\n2 3 4\n2 9 1\n2 14 5\n2 4 2\n2 6 5\n2 12 7\n3 5 2\n3 11 4\n3 7 4\n3 13 2\n3 10 4\n3 8 10\n3 9 2\n3 14 7\n3 4 5\n3 6 9\n3 12 9\n4 5 9\n4 11 9\n4 7 10\n4 13 7\n4 10 2\n4 8 4\n4 9 4\n4 14 2\n4 6 2\n4 12 4\n5 11 4\n5 7 2\n5 13 3\n5 10 8\n5 8 14\n5 9 5\n5 14 11\n5 6 13\n5 12 12\n6 11 12\n6 7 14\n6 13 11\n6 10 5\n6 8 2\n6 9 8\n6 14 3\n6 12 4\n7 11 2\n7 13 2\n7 10 10\n7 8 16\n7 9 5\n7 14 13\n7 12 15\n8 11 15\n8 13 13\n8 10 5\n8 9 10\n8 14 2\n8 12 2\n9 11 3\n9 13 2\n9 10 5\n9 14 7\n9 12 9\n10 11 9\n10 13 7\n10 14 2\n10 12 3\n11 13 1\n11 14 12\n11 12 14\n12 13 12\n12 14 1\n13 14 10\n"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pt-B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ED7F48"/>
                </a:solidFill>
                <a:latin typeface="Consolas" panose="020B0609020204030204" pitchFamily="49" charset="0"/>
              </a:rPr>
              <a:t>turnState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pt-BR" sz="2400" b="1" dirty="0">
                <a:solidFill>
                  <a:srgbClr val="17C6A3"/>
                </a:solidFill>
                <a:latin typeface="Consolas" panose="020B0609020204030204" pitchFamily="49" charset="0"/>
              </a:rPr>
              <a:t>"24\n0 FACTORY 0 0 0 0 0\n1 FACTORY 1 0 0 0 0\n-1 BOMB 1 -1 1 -1 -1\n2 FACTORY -1 0 0 5 0\n3 FACTORY 1 2 1 0 0\n-1 TROOP -1 0 3 4 1\n-1 TROOP 1 0 3 4 4\n-1 BOMB 1 -1 3 -1 -1\n4 FACTORY -1 3 1 0 0\n-1 TROOP 1 0 4 7 2\n5 FACTORY 0 10 2 0 0\n6 FACTORY 0 10 2 0 0\n-1 TROOP -1 0 6 11 1\n7 FACTORY 0 3 1 0 0\n8 FACTORY 0 3 1 0 0\n-1 TROOP -1 0 8 4 3\n9 FACTORY 1 8 3 0 0\n10 FACTORY 1 3 3 0 0\n11 FACTORY 0 2 1 0 0\n-1 TROOP -1 0 11 3 2\n12 FACTORY 0 2 1 0 0\n-1 TROOP -1 0 12 3 9\n13 FACTORY 0 3 1 0 0\n14 FACTORY 0 3 1 0 0\n"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7045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0A84EB-9C1D-4105-9EFC-81104DB06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0A84EB-9C1D-4105-9EFC-81104DB06B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66DCDE-3A50-45B2-B9A8-B2877E8AD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666DCDE-3A50-45B2-B9A8-B2877E8AD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6E7AD7-578A-438F-ACAD-177488480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5B6E7AD7-578A-438F-ACAD-177488480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520" y="68221"/>
            <a:ext cx="11425160" cy="1101994"/>
          </a:xfrm>
        </p:spPr>
        <p:txBody>
          <a:bodyPr>
            <a:normAutofit/>
          </a:bodyPr>
          <a:lstStyle/>
          <a:p>
            <a:r>
              <a:rPr lang="fr-FR" dirty="0"/>
              <a:t>WATCH THE OTHER BOTS, WATCH YOUR BOT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9553364"/>
              </p:ext>
            </p:extLst>
          </p:nvPr>
        </p:nvGraphicFramePr>
        <p:xfrm>
          <a:off x="492520" y="2319293"/>
          <a:ext cx="2396972" cy="312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GhostInTheCe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78715" y="1278262"/>
            <a:ext cx="9113285" cy="51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79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E5C07A-A586-44E2-9589-3D9AD8856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4EE5C07A-A586-44E2-9589-3D9AD8856C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 MANAGEMENT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719485248"/>
              </p:ext>
            </p:extLst>
          </p:nvPr>
        </p:nvGraphicFramePr>
        <p:xfrm>
          <a:off x="1162975" y="2493034"/>
          <a:ext cx="10306975" cy="424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2960281" y="1188858"/>
            <a:ext cx="6299801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9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00 : 00 : </a:t>
            </a:r>
            <a:r>
              <a:rPr kumimoji="0" lang="fr-FR" sz="9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936616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CF20DD-466A-4939-BF89-538329990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91CF20DD-466A-4939-BF89-538329990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3A77752-6FDB-45A0-82E0-51CF93382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E3A77752-6FDB-45A0-82E0-51CF933827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B442FCF-9250-4B7C-8F04-4DED0F0A1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BB442FCF-9250-4B7C-8F04-4DED0F0A1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AC1D0F4-9B8D-4DED-9A57-18BCAB1431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4AC1D0F4-9B8D-4DED-9A57-18BCAB1431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B30047-44C8-4211-9988-8D02FD131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74B30047-44C8-4211-9988-8D02FD131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2B0D63-153F-4CF9-A2B1-94A77C224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CE2B0D63-153F-4CF9-A2B1-94A77C2240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1CFDB0-90BE-4EB6-B073-EB6D798DC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B61CFDB0-90BE-4EB6-B073-EB6D798DC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195B7CF-00D2-42F3-9CD3-4DFC455A8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6195B7CF-00D2-42F3-9CD3-4DFC455A89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YOUR BEST FRIENDS TO FIND IDEAS:</a:t>
            </a:r>
            <a:endParaRPr lang="en-US" dirty="0"/>
          </a:p>
        </p:txBody>
      </p:sp>
      <p:pic>
        <p:nvPicPr>
          <p:cNvPr id="1028" name="Picture 4" descr="Googl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229" y="4180997"/>
            <a:ext cx="3112363" cy="105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.wikipedia.org/static/images/project-logos/enwik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1440" y="3969166"/>
            <a:ext cx="1285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12748" y="1570853"/>
            <a:ext cx="6753451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Helvetica Light"/>
              </a:rPr>
              <a:t>Previous</a:t>
            </a:r>
            <a:r>
              <a:rPr kumimoji="0" lang="fr-FR" sz="50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Helvetica Light"/>
              </a:rPr>
              <a:t> </a:t>
            </a:r>
            <a:r>
              <a:rPr kumimoji="0" lang="fr-FR" sz="50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Helvetica Light"/>
              </a:rPr>
              <a:t>contests</a:t>
            </a:r>
            <a:r>
              <a:rPr lang="fr-FR" dirty="0">
                <a:latin typeface="+mj-lt"/>
              </a:rPr>
              <a:t/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Top </a:t>
            </a:r>
            <a:r>
              <a:rPr lang="fr-FR" dirty="0" err="1">
                <a:latin typeface="+mj-lt"/>
              </a:rPr>
              <a:t>player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strategies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4216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YOUR BEST FRIENDS TO FIND IDEAS: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85" y="1676399"/>
            <a:ext cx="7826039" cy="42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72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799" y="68221"/>
            <a:ext cx="10754602" cy="1101994"/>
          </a:xfrm>
        </p:spPr>
        <p:txBody>
          <a:bodyPr/>
          <a:lstStyle/>
          <a:p>
            <a:r>
              <a:rPr lang="fr-FR" dirty="0"/>
              <a:t>FEATURES PRIORITIES : </a:t>
            </a:r>
            <a:br>
              <a:rPr lang="fr-FR" dirty="0"/>
            </a:br>
            <a:r>
              <a:rPr lang="fr-FR" dirty="0"/>
              <a:t>BEST RETURN ON INVESTMENT FIRST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29708532"/>
              </p:ext>
            </p:extLst>
          </p:nvPr>
        </p:nvGraphicFramePr>
        <p:xfrm>
          <a:off x="1419581" y="1538288"/>
          <a:ext cx="9571037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4885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>
          <a:xfrm>
            <a:off x="2019877" y="3184287"/>
            <a:ext cx="4909864" cy="2393553"/>
          </a:xfrm>
        </p:spPr>
        <p:txBody>
          <a:bodyPr>
            <a:noAutofit/>
          </a:bodyPr>
          <a:lstStyle/>
          <a:p>
            <a:r>
              <a:rPr lang="fr-FR" sz="1800" b="1" dirty="0">
                <a:solidFill>
                  <a:srgbClr val="ECB13C"/>
                </a:solidFill>
              </a:rPr>
              <a:t>DEV LEAD </a:t>
            </a:r>
            <a:r>
              <a:rPr lang="fr-FR" sz="1800" dirty="0"/>
              <a:t>UI/UX</a:t>
            </a:r>
          </a:p>
          <a:p>
            <a:r>
              <a:rPr lang="fr-FR" sz="1800" dirty="0"/>
              <a:t>MANWE</a:t>
            </a:r>
          </a:p>
          <a:p>
            <a:r>
              <a:rPr lang="fr-FR" sz="1800" b="1" dirty="0">
                <a:solidFill>
                  <a:srgbClr val="ECB13C"/>
                </a:solidFill>
              </a:rPr>
              <a:t>@</a:t>
            </a:r>
            <a:r>
              <a:rPr lang="fr-FR" sz="1800" dirty="0" err="1"/>
              <a:t>RiberonG</a:t>
            </a:r>
            <a:endParaRPr lang="fr-FR" sz="1800" dirty="0"/>
          </a:p>
          <a:p>
            <a:r>
              <a:rPr lang="fr-FR" sz="1800" dirty="0"/>
              <a:t>Manwe56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712" y="3182574"/>
            <a:ext cx="3429407" cy="25364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521" y="4549922"/>
            <a:ext cx="410304" cy="337508"/>
          </a:xfrm>
          <a:prstGeom prst="rect">
            <a:avLst/>
          </a:prstGeom>
        </p:spPr>
      </p:pic>
      <p:pic>
        <p:nvPicPr>
          <p:cNvPr id="1026" name="Picture 2" descr="Résultat de recherche d'images pour &quot;logo codingame&quot;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2739" y="3823764"/>
            <a:ext cx="415086" cy="4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15" y="4942807"/>
            <a:ext cx="1706617" cy="850250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4027505" y="1747531"/>
            <a:ext cx="4136989" cy="63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 fontScale="85000" lnSpcReduction="10000"/>
          </a:bodyPr>
          <a:lstStyle>
            <a:lvl1pPr marL="0" marR="0" indent="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fr-FR" sz="2400" dirty="0"/>
              <a:t>GRÉGORY </a:t>
            </a:r>
            <a:r>
              <a:rPr lang="fr-FR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RIBÉRON </a:t>
            </a:r>
            <a:r>
              <a:rPr lang="fr-FR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aka</a:t>
            </a:r>
            <a:r>
              <a:rPr lang="fr-FR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MANWE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253248" y="3184286"/>
            <a:ext cx="434065" cy="434065"/>
            <a:chOff x="1408348" y="6511132"/>
            <a:chExt cx="320110" cy="320110"/>
          </a:xfrm>
        </p:grpSpPr>
        <p:sp>
          <p:nvSpPr>
            <p:cNvPr id="10" name="Ellipse 9"/>
            <p:cNvSpPr/>
            <p:nvPr/>
          </p:nvSpPr>
          <p:spPr>
            <a:xfrm>
              <a:off x="1408348" y="6511132"/>
              <a:ext cx="320110" cy="320110"/>
            </a:xfrm>
            <a:prstGeom prst="ellipse">
              <a:avLst/>
            </a:prstGeom>
            <a:solidFill>
              <a:srgbClr val="C5075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Forme libre : forme 10"/>
            <p:cNvSpPr/>
            <p:nvPr/>
          </p:nvSpPr>
          <p:spPr>
            <a:xfrm>
              <a:off x="1428276" y="6566953"/>
              <a:ext cx="241086" cy="188431"/>
            </a:xfrm>
            <a:custGeom>
              <a:avLst/>
              <a:gdLst>
                <a:gd name="connsiteX0" fmla="*/ 1104287 w 1239599"/>
                <a:gd name="connsiteY0" fmla="*/ 1651 h 968860"/>
                <a:gd name="connsiteX1" fmla="*/ 1118702 w 1239599"/>
                <a:gd name="connsiteY1" fmla="*/ 16083 h 968860"/>
                <a:gd name="connsiteX2" fmla="*/ 1150240 w 1239599"/>
                <a:gd name="connsiteY2" fmla="*/ 695012 h 968860"/>
                <a:gd name="connsiteX3" fmla="*/ 1197548 w 1239599"/>
                <a:gd name="connsiteY3" fmla="*/ 716064 h 968860"/>
                <a:gd name="connsiteX4" fmla="*/ 1239599 w 1239599"/>
                <a:gd name="connsiteY4" fmla="*/ 837113 h 968860"/>
                <a:gd name="connsiteX5" fmla="*/ 1063509 w 1239599"/>
                <a:gd name="connsiteY5" fmla="*/ 939742 h 968860"/>
                <a:gd name="connsiteX6" fmla="*/ 1005689 w 1239599"/>
                <a:gd name="connsiteY6" fmla="*/ 566068 h 968860"/>
                <a:gd name="connsiteX7" fmla="*/ 527355 w 1239599"/>
                <a:gd name="connsiteY7" fmla="*/ 934479 h 968860"/>
                <a:gd name="connsiteX8" fmla="*/ 511586 w 1239599"/>
                <a:gd name="connsiteY8" fmla="*/ 750273 h 968860"/>
                <a:gd name="connsiteX9" fmla="*/ 645625 w 1239599"/>
                <a:gd name="connsiteY9" fmla="*/ 237129 h 968860"/>
                <a:gd name="connsiteX10" fmla="*/ 32998 w 1239599"/>
                <a:gd name="connsiteY10" fmla="*/ 953049 h 968860"/>
                <a:gd name="connsiteX11" fmla="*/ 23311 w 1239599"/>
                <a:gd name="connsiteY11" fmla="*/ 968860 h 968860"/>
                <a:gd name="connsiteX12" fmla="*/ 0 w 1239599"/>
                <a:gd name="connsiteY12" fmla="*/ 925912 h 968860"/>
                <a:gd name="connsiteX13" fmla="*/ 42452 w 1239599"/>
                <a:gd name="connsiteY13" fmla="*/ 858165 h 968860"/>
                <a:gd name="connsiteX14" fmla="*/ 711330 w 1239599"/>
                <a:gd name="connsiteY14" fmla="*/ 68713 h 968860"/>
                <a:gd name="connsiteX15" fmla="*/ 572035 w 1239599"/>
                <a:gd name="connsiteY15" fmla="*/ 700275 h 968860"/>
                <a:gd name="connsiteX16" fmla="*/ 1087163 w 1239599"/>
                <a:gd name="connsiteY16" fmla="*/ 21346 h 968860"/>
                <a:gd name="connsiteX17" fmla="*/ 1104287 w 1239599"/>
                <a:gd name="connsiteY17" fmla="*/ 1651 h 96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9599" h="968860">
                  <a:moveTo>
                    <a:pt x="1104287" y="1651"/>
                  </a:moveTo>
                  <a:cubicBezTo>
                    <a:pt x="1117223" y="-6121"/>
                    <a:pt x="1118702" y="16083"/>
                    <a:pt x="1118702" y="16083"/>
                  </a:cubicBezTo>
                  <a:cubicBezTo>
                    <a:pt x="1152868" y="537121"/>
                    <a:pt x="1150240" y="695012"/>
                    <a:pt x="1150240" y="695012"/>
                  </a:cubicBezTo>
                  <a:cubicBezTo>
                    <a:pt x="1150240" y="695012"/>
                    <a:pt x="1150240" y="695012"/>
                    <a:pt x="1197548" y="716064"/>
                  </a:cubicBezTo>
                  <a:cubicBezTo>
                    <a:pt x="1197548" y="716064"/>
                    <a:pt x="1197548" y="716064"/>
                    <a:pt x="1239599" y="837113"/>
                  </a:cubicBezTo>
                  <a:cubicBezTo>
                    <a:pt x="1155496" y="937110"/>
                    <a:pt x="1063509" y="939742"/>
                    <a:pt x="1063509" y="939742"/>
                  </a:cubicBezTo>
                  <a:cubicBezTo>
                    <a:pt x="1016202" y="918690"/>
                    <a:pt x="1005689" y="566068"/>
                    <a:pt x="1005689" y="566068"/>
                  </a:cubicBezTo>
                  <a:cubicBezTo>
                    <a:pt x="558894" y="995003"/>
                    <a:pt x="527355" y="934479"/>
                    <a:pt x="527355" y="934479"/>
                  </a:cubicBezTo>
                  <a:cubicBezTo>
                    <a:pt x="495817" y="787114"/>
                    <a:pt x="511586" y="750273"/>
                    <a:pt x="511586" y="750273"/>
                  </a:cubicBezTo>
                  <a:cubicBezTo>
                    <a:pt x="635112" y="371336"/>
                    <a:pt x="645625" y="237129"/>
                    <a:pt x="645625" y="237129"/>
                  </a:cubicBezTo>
                  <a:cubicBezTo>
                    <a:pt x="402516" y="441071"/>
                    <a:pt x="199189" y="694354"/>
                    <a:pt x="32998" y="953049"/>
                  </a:cubicBezTo>
                  <a:lnTo>
                    <a:pt x="23311" y="968860"/>
                  </a:lnTo>
                  <a:lnTo>
                    <a:pt x="0" y="925912"/>
                  </a:lnTo>
                  <a:lnTo>
                    <a:pt x="42452" y="858165"/>
                  </a:lnTo>
                  <a:cubicBezTo>
                    <a:pt x="383461" y="343705"/>
                    <a:pt x="711330" y="68713"/>
                    <a:pt x="711330" y="68713"/>
                  </a:cubicBezTo>
                  <a:cubicBezTo>
                    <a:pt x="766522" y="150290"/>
                    <a:pt x="572035" y="700275"/>
                    <a:pt x="572035" y="700275"/>
                  </a:cubicBezTo>
                  <a:cubicBezTo>
                    <a:pt x="585176" y="692380"/>
                    <a:pt x="1087163" y="21346"/>
                    <a:pt x="1087163" y="21346"/>
                  </a:cubicBezTo>
                  <a:cubicBezTo>
                    <a:pt x="1094391" y="10162"/>
                    <a:pt x="1099975" y="4241"/>
                    <a:pt x="1104287" y="165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cxnSp>
        <p:nvCxnSpPr>
          <p:cNvPr id="13" name="Connecteur droit 12"/>
          <p:cNvCxnSpPr>
            <a:cxnSpLocks/>
          </p:cNvCxnSpPr>
          <p:nvPr/>
        </p:nvCxnSpPr>
        <p:spPr>
          <a:xfrm>
            <a:off x="5821680" y="2383237"/>
            <a:ext cx="548640" cy="0"/>
          </a:xfrm>
          <a:prstGeom prst="line">
            <a:avLst/>
          </a:prstGeom>
          <a:noFill/>
          <a:ln w="4127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36453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399" y="68221"/>
            <a:ext cx="10297402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LEARN TO DROP YOUR « GENIUS » IDEAS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76488785"/>
              </p:ext>
            </p:extLst>
          </p:nvPr>
        </p:nvGraphicFramePr>
        <p:xfrm>
          <a:off x="310718" y="1740023"/>
          <a:ext cx="6012444" cy="3839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517" y="1400175"/>
            <a:ext cx="4165964" cy="4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26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5A80A7-AD62-4B4A-9487-250CB8B13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B5A80A7-AD62-4B4A-9487-250CB8B13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1CB193-71E8-4DB7-8752-1DB63E6C5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F1CB193-71E8-4DB7-8752-1DB63E6C5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GAMES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&amp; ALGORITHM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TYPES OF GAMES</a:t>
            </a:r>
            <a:b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&amp; ALGORITHM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885569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OF GAMES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83756"/>
              </p:ext>
            </p:extLst>
          </p:nvPr>
        </p:nvGraphicFramePr>
        <p:xfrm>
          <a:off x="0" y="1297858"/>
          <a:ext cx="12192001" cy="4831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3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6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4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92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9025">
                <a:tc>
                  <a:txBody>
                    <a:bodyPr/>
                    <a:lstStyle/>
                    <a:p>
                      <a:r>
                        <a:rPr lang="fr-FR" sz="28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Branching</a:t>
                      </a:r>
                      <a:r>
                        <a:rPr lang="fr-FR" sz="2800" baseline="0" dirty="0"/>
                        <a:t> factor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Actions per </a:t>
                      </a:r>
                      <a:r>
                        <a:rPr lang="fr-FR" sz="2800" dirty="0" err="1"/>
                        <a:t>turn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Example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3277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Game</a:t>
                      </a:r>
                    </a:p>
                    <a:p>
                      <a:pPr algn="l"/>
                      <a:r>
                        <a:rPr lang="fr-FR" sz="2800" dirty="0" err="1"/>
                        <a:t>Tree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Tic tac </a:t>
                      </a:r>
                      <a:r>
                        <a:rPr lang="fr-FR" sz="2800" dirty="0" err="1">
                          <a:solidFill>
                            <a:schemeClr val="tx1"/>
                          </a:solidFill>
                        </a:rPr>
                        <a:t>toe</a:t>
                      </a:r>
                      <a:endParaRPr lang="fr-FR" sz="280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fr-FR" sz="2800" baseline="0" dirty="0" err="1">
                          <a:solidFill>
                            <a:schemeClr val="tx1"/>
                          </a:solidFill>
                        </a:rPr>
                        <a:t>Hypersonic</a:t>
                      </a:r>
                      <a:endParaRPr lang="fr-FR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8194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Resource</a:t>
                      </a:r>
                    </a:p>
                    <a:p>
                      <a:pPr algn="l"/>
                      <a:r>
                        <a:rPr lang="fr-FR" sz="2800" dirty="0"/>
                        <a:t>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>
                          <a:solidFill>
                            <a:schemeClr val="tx1"/>
                          </a:solidFill>
                        </a:rPr>
                        <a:t>Starcraft</a:t>
                      </a:r>
                      <a:endParaRPr lang="fr-FR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Platinum Rift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0996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Car race</a:t>
                      </a:r>
                    </a:p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CSB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024" y="3573675"/>
            <a:ext cx="2255303" cy="1264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840" y="2308859"/>
            <a:ext cx="2259487" cy="1264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840" y="4864534"/>
            <a:ext cx="2268462" cy="12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3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TYPES OF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</a:t>
            </a:r>
          </a:p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TREE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918345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9921" y="68221"/>
            <a:ext cx="9570357" cy="1101994"/>
          </a:xfrm>
        </p:spPr>
        <p:txBody>
          <a:bodyPr/>
          <a:lstStyle/>
          <a:p>
            <a:r>
              <a:rPr lang="fr-FR" dirty="0"/>
              <a:t>GAME TREE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923711" y="3639904"/>
            <a:ext cx="820416" cy="848652"/>
            <a:chOff x="5153323" y="467954"/>
            <a:chExt cx="1279921" cy="1323975"/>
          </a:xfrm>
        </p:grpSpPr>
        <p:grpSp>
          <p:nvGrpSpPr>
            <p:cNvPr id="4" name="Group 3"/>
            <p:cNvGrpSpPr/>
            <p:nvPr/>
          </p:nvGrpSpPr>
          <p:grpSpPr>
            <a:xfrm>
              <a:off x="5153323" y="467954"/>
              <a:ext cx="1279921" cy="1323975"/>
              <a:chOff x="5529263" y="3095625"/>
              <a:chExt cx="612720" cy="642938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/>
            <p:cNvSpPr/>
            <p:nvPr/>
          </p:nvSpPr>
          <p:spPr>
            <a:xfrm>
              <a:off x="5205689" y="53956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6086815" y="511863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644695" y="979749"/>
              <a:ext cx="284390" cy="311701"/>
              <a:chOff x="6331744" y="2800350"/>
              <a:chExt cx="183356" cy="18335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5205689" y="1461440"/>
              <a:ext cx="284390" cy="311701"/>
              <a:chOff x="6331744" y="2800350"/>
              <a:chExt cx="183356" cy="183356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5644695" y="542058"/>
              <a:ext cx="284390" cy="311701"/>
              <a:chOff x="6331744" y="2800350"/>
              <a:chExt cx="183356" cy="183356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/>
            <p:cNvSpPr/>
            <p:nvPr/>
          </p:nvSpPr>
          <p:spPr>
            <a:xfrm>
              <a:off x="6086815" y="1417302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3377025" y="2172901"/>
            <a:ext cx="820416" cy="848652"/>
            <a:chOff x="2330587" y="2602838"/>
            <a:chExt cx="1279921" cy="1323975"/>
          </a:xfrm>
        </p:grpSpPr>
        <p:grpSp>
          <p:nvGrpSpPr>
            <p:cNvPr id="21" name="Group 20"/>
            <p:cNvGrpSpPr/>
            <p:nvPr/>
          </p:nvGrpSpPr>
          <p:grpSpPr>
            <a:xfrm>
              <a:off x="2330587" y="2602838"/>
              <a:ext cx="1279921" cy="1323975"/>
              <a:chOff x="5529263" y="3095625"/>
              <a:chExt cx="612720" cy="642938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2382953" y="267444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264079" y="2646747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821959" y="3114633"/>
              <a:ext cx="284390" cy="311701"/>
              <a:chOff x="6331744" y="2800350"/>
              <a:chExt cx="183356" cy="18335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382953" y="3596324"/>
              <a:ext cx="284390" cy="311701"/>
              <a:chOff x="6331744" y="2800350"/>
              <a:chExt cx="183356" cy="183356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21959" y="2676942"/>
              <a:ext cx="284390" cy="311701"/>
              <a:chOff x="6331744" y="2800350"/>
              <a:chExt cx="183356" cy="183356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/>
            <p:cNvSpPr/>
            <p:nvPr/>
          </p:nvSpPr>
          <p:spPr>
            <a:xfrm>
              <a:off x="3264079" y="357525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393754" y="3123712"/>
              <a:ext cx="284390" cy="311701"/>
              <a:chOff x="6331744" y="2800350"/>
              <a:chExt cx="183356" cy="183356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6" name="Group 235"/>
          <p:cNvGrpSpPr/>
          <p:nvPr/>
        </p:nvGrpSpPr>
        <p:grpSpPr>
          <a:xfrm>
            <a:off x="3386175" y="3639904"/>
            <a:ext cx="820416" cy="848652"/>
            <a:chOff x="5168811" y="2596672"/>
            <a:chExt cx="1279921" cy="1323975"/>
          </a:xfrm>
        </p:grpSpPr>
        <p:grpSp>
          <p:nvGrpSpPr>
            <p:cNvPr id="38" name="Group 37"/>
            <p:cNvGrpSpPr/>
            <p:nvPr/>
          </p:nvGrpSpPr>
          <p:grpSpPr>
            <a:xfrm>
              <a:off x="5168811" y="2596672"/>
              <a:ext cx="1279921" cy="1323975"/>
              <a:chOff x="5529263" y="3095625"/>
              <a:chExt cx="612720" cy="642938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5221177" y="2668278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102303" y="264058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660183" y="3108467"/>
              <a:ext cx="284390" cy="311701"/>
              <a:chOff x="6331744" y="2800350"/>
              <a:chExt cx="183356" cy="183356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221177" y="3590158"/>
              <a:ext cx="284390" cy="311701"/>
              <a:chOff x="6331744" y="2800350"/>
              <a:chExt cx="183356" cy="183356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5660183" y="2670776"/>
              <a:ext cx="284390" cy="311701"/>
              <a:chOff x="6331744" y="2800350"/>
              <a:chExt cx="183356" cy="183356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6113242" y="3557009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675113" y="3566356"/>
              <a:ext cx="284390" cy="311701"/>
              <a:chOff x="6331744" y="2800350"/>
              <a:chExt cx="183356" cy="183356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8" name="Group 237"/>
          <p:cNvGrpSpPr/>
          <p:nvPr/>
        </p:nvGrpSpPr>
        <p:grpSpPr>
          <a:xfrm>
            <a:off x="3384827" y="5471560"/>
            <a:ext cx="820416" cy="848652"/>
            <a:chOff x="8478741" y="2596672"/>
            <a:chExt cx="1279921" cy="1323975"/>
          </a:xfrm>
        </p:grpSpPr>
        <p:grpSp>
          <p:nvGrpSpPr>
            <p:cNvPr id="55" name="Group 54"/>
            <p:cNvGrpSpPr/>
            <p:nvPr/>
          </p:nvGrpSpPr>
          <p:grpSpPr>
            <a:xfrm>
              <a:off x="8478741" y="2596672"/>
              <a:ext cx="1279921" cy="1323975"/>
              <a:chOff x="5529263" y="3095625"/>
              <a:chExt cx="612720" cy="642938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8531107" y="2668278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Oval 60"/>
            <p:cNvSpPr/>
            <p:nvPr/>
          </p:nvSpPr>
          <p:spPr>
            <a:xfrm>
              <a:off x="9412233" y="264058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8970113" y="3108467"/>
              <a:ext cx="284390" cy="311701"/>
              <a:chOff x="6331744" y="2800350"/>
              <a:chExt cx="183356" cy="183356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8531107" y="3590158"/>
              <a:ext cx="284390" cy="311701"/>
              <a:chOff x="6331744" y="2800350"/>
              <a:chExt cx="183356" cy="183356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970113" y="2670776"/>
              <a:ext cx="284390" cy="311701"/>
              <a:chOff x="6331744" y="2800350"/>
              <a:chExt cx="183356" cy="183356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1" name="Oval 70"/>
            <p:cNvSpPr/>
            <p:nvPr/>
          </p:nvSpPr>
          <p:spPr>
            <a:xfrm>
              <a:off x="9412233" y="3546866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420678" y="3111415"/>
              <a:ext cx="284390" cy="311701"/>
              <a:chOff x="6331744" y="2800350"/>
              <a:chExt cx="183356" cy="183356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4" name="Group 243"/>
          <p:cNvGrpSpPr/>
          <p:nvPr/>
        </p:nvGrpSpPr>
        <p:grpSpPr>
          <a:xfrm>
            <a:off x="6507839" y="1762925"/>
            <a:ext cx="820416" cy="848652"/>
            <a:chOff x="1058001" y="4965417"/>
            <a:chExt cx="1279921" cy="1323975"/>
          </a:xfrm>
        </p:grpSpPr>
        <p:grpSp>
          <p:nvGrpSpPr>
            <p:cNvPr id="81" name="Group 80"/>
            <p:cNvGrpSpPr/>
            <p:nvPr/>
          </p:nvGrpSpPr>
          <p:grpSpPr>
            <a:xfrm>
              <a:off x="1058001" y="4965417"/>
              <a:ext cx="1279921" cy="1323975"/>
              <a:chOff x="5529263" y="3095625"/>
              <a:chExt cx="612720" cy="64293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/>
            <p:cNvGrpSpPr/>
            <p:nvPr/>
          </p:nvGrpSpPr>
          <p:grpSpPr>
            <a:xfrm>
              <a:off x="1110367" y="5009326"/>
              <a:ext cx="1182406" cy="1261278"/>
              <a:chOff x="1110367" y="5009326"/>
              <a:chExt cx="1182406" cy="1261278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110367" y="5037023"/>
                <a:ext cx="301280" cy="311701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991493" y="5009326"/>
                <a:ext cx="301280" cy="311701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1549373" y="5477212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1110367" y="5958903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1549373" y="5039521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95" name="Straight Connector 94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1982263" y="5925495"/>
                <a:ext cx="301280" cy="311701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1121168" y="5486291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1984094" y="5476349"/>
                <a:ext cx="301280" cy="311701"/>
              </a:xfrm>
              <a:prstGeom prst="ellips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39" name="Group 238"/>
          <p:cNvGrpSpPr/>
          <p:nvPr/>
        </p:nvGrpSpPr>
        <p:grpSpPr>
          <a:xfrm>
            <a:off x="6509667" y="2971693"/>
            <a:ext cx="820416" cy="848652"/>
            <a:chOff x="2789713" y="4932009"/>
            <a:chExt cx="1279921" cy="1323975"/>
          </a:xfrm>
        </p:grpSpPr>
        <p:grpSp>
          <p:nvGrpSpPr>
            <p:cNvPr id="101" name="Group 100"/>
            <p:cNvGrpSpPr/>
            <p:nvPr/>
          </p:nvGrpSpPr>
          <p:grpSpPr>
            <a:xfrm>
              <a:off x="2789713" y="4932009"/>
              <a:ext cx="1279921" cy="1323975"/>
              <a:chOff x="5529263" y="3095625"/>
              <a:chExt cx="612720" cy="64293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" name="Oval 105"/>
            <p:cNvSpPr/>
            <p:nvPr/>
          </p:nvSpPr>
          <p:spPr>
            <a:xfrm>
              <a:off x="2842079" y="5003615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Oval 106"/>
            <p:cNvSpPr/>
            <p:nvPr/>
          </p:nvSpPr>
          <p:spPr>
            <a:xfrm>
              <a:off x="3723205" y="4975918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3281085" y="5443804"/>
              <a:ext cx="284390" cy="311701"/>
              <a:chOff x="6331744" y="2800350"/>
              <a:chExt cx="183356" cy="183356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2842079" y="5925495"/>
              <a:ext cx="284390" cy="311701"/>
              <a:chOff x="6331744" y="2800350"/>
              <a:chExt cx="183356" cy="183356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3281085" y="5006113"/>
              <a:ext cx="284390" cy="311701"/>
              <a:chOff x="6331744" y="2800350"/>
              <a:chExt cx="183356" cy="183356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17" name="Oval 116"/>
            <p:cNvSpPr/>
            <p:nvPr/>
          </p:nvSpPr>
          <p:spPr>
            <a:xfrm>
              <a:off x="3723300" y="588069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2852880" y="5452883"/>
              <a:ext cx="284390" cy="311701"/>
              <a:chOff x="6331744" y="2800350"/>
              <a:chExt cx="183356" cy="183356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2" name="Oval 201"/>
            <p:cNvSpPr/>
            <p:nvPr/>
          </p:nvSpPr>
          <p:spPr>
            <a:xfrm>
              <a:off x="3281024" y="5880694"/>
              <a:ext cx="301280" cy="311701"/>
            </a:xfrm>
            <a:prstGeom prst="ellips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6501445" y="5633068"/>
            <a:ext cx="820416" cy="848652"/>
            <a:chOff x="9378143" y="4889581"/>
            <a:chExt cx="1279921" cy="1323975"/>
          </a:xfrm>
        </p:grpSpPr>
        <p:grpSp>
          <p:nvGrpSpPr>
            <p:cNvPr id="181" name="Group 180"/>
            <p:cNvGrpSpPr/>
            <p:nvPr/>
          </p:nvGrpSpPr>
          <p:grpSpPr>
            <a:xfrm>
              <a:off x="9378143" y="4889581"/>
              <a:ext cx="1279921" cy="1323975"/>
              <a:chOff x="5529263" y="3095625"/>
              <a:chExt cx="612720" cy="642938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6" name="Oval 185"/>
            <p:cNvSpPr/>
            <p:nvPr/>
          </p:nvSpPr>
          <p:spPr>
            <a:xfrm>
              <a:off x="9430509" y="4961187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Oval 186"/>
            <p:cNvSpPr/>
            <p:nvPr/>
          </p:nvSpPr>
          <p:spPr>
            <a:xfrm>
              <a:off x="10311635" y="493349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9869515" y="5401376"/>
              <a:ext cx="284390" cy="311701"/>
              <a:chOff x="6331744" y="2800350"/>
              <a:chExt cx="183356" cy="183356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>
              <a:off x="9430509" y="5883067"/>
              <a:ext cx="284390" cy="311701"/>
              <a:chOff x="6331744" y="2800350"/>
              <a:chExt cx="183356" cy="183356"/>
            </a:xfrm>
          </p:grpSpPr>
          <p:cxnSp>
            <p:nvCxnSpPr>
              <p:cNvPr id="192" name="Straight Connector 19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9869515" y="4963685"/>
              <a:ext cx="284390" cy="311701"/>
              <a:chOff x="6331744" y="2800350"/>
              <a:chExt cx="183356" cy="183356"/>
            </a:xfrm>
          </p:grpSpPr>
          <p:cxnSp>
            <p:nvCxnSpPr>
              <p:cNvPr id="195" name="Straight Connector 19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97" name="Oval 196"/>
            <p:cNvSpPr/>
            <p:nvPr/>
          </p:nvSpPr>
          <p:spPr>
            <a:xfrm>
              <a:off x="10301849" y="585152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10311635" y="5404692"/>
              <a:ext cx="284390" cy="311701"/>
              <a:chOff x="6331744" y="2800350"/>
              <a:chExt cx="183356" cy="183356"/>
            </a:xfrm>
          </p:grpSpPr>
          <p:cxnSp>
            <p:nvCxnSpPr>
              <p:cNvPr id="199" name="Straight Connector 19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3" name="Oval 202"/>
            <p:cNvSpPr/>
            <p:nvPr/>
          </p:nvSpPr>
          <p:spPr>
            <a:xfrm>
              <a:off x="9862411" y="5851524"/>
              <a:ext cx="301280" cy="311701"/>
            </a:xfrm>
            <a:prstGeom prst="ellips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07839" y="4195701"/>
            <a:ext cx="820416" cy="848652"/>
            <a:chOff x="7774283" y="4887208"/>
            <a:chExt cx="1279921" cy="1323975"/>
          </a:xfrm>
        </p:grpSpPr>
        <p:grpSp>
          <p:nvGrpSpPr>
            <p:cNvPr id="161" name="Group 160"/>
            <p:cNvGrpSpPr/>
            <p:nvPr/>
          </p:nvGrpSpPr>
          <p:grpSpPr>
            <a:xfrm>
              <a:off x="7774283" y="4887208"/>
              <a:ext cx="1279921" cy="1323975"/>
              <a:chOff x="5529263" y="3095625"/>
              <a:chExt cx="612720" cy="642938"/>
            </a:xfrm>
          </p:grpSpPr>
          <p:cxnSp>
            <p:nvCxnSpPr>
              <p:cNvPr id="162" name="Straight Connector 16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6" name="Oval 165"/>
            <p:cNvSpPr/>
            <p:nvPr/>
          </p:nvSpPr>
          <p:spPr>
            <a:xfrm>
              <a:off x="7826649" y="495881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Oval 166"/>
            <p:cNvSpPr/>
            <p:nvPr/>
          </p:nvSpPr>
          <p:spPr>
            <a:xfrm>
              <a:off x="8707775" y="4931117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8265655" y="5399003"/>
              <a:ext cx="284390" cy="311701"/>
              <a:chOff x="6331744" y="2800350"/>
              <a:chExt cx="183356" cy="183356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7826649" y="5880694"/>
              <a:ext cx="284390" cy="311701"/>
              <a:chOff x="6331744" y="2800350"/>
              <a:chExt cx="183356" cy="183356"/>
            </a:xfrm>
          </p:grpSpPr>
          <p:cxnSp>
            <p:nvCxnSpPr>
              <p:cNvPr id="172" name="Straight Connector 17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/>
            <p:cNvGrpSpPr/>
            <p:nvPr/>
          </p:nvGrpSpPr>
          <p:grpSpPr>
            <a:xfrm>
              <a:off x="8265655" y="4961312"/>
              <a:ext cx="284390" cy="311701"/>
              <a:chOff x="6331744" y="2800350"/>
              <a:chExt cx="183356" cy="183356"/>
            </a:xfrm>
          </p:grpSpPr>
          <p:cxnSp>
            <p:nvCxnSpPr>
              <p:cNvPr id="175" name="Straight Connector 17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7" name="Oval 176"/>
            <p:cNvSpPr/>
            <p:nvPr/>
          </p:nvSpPr>
          <p:spPr>
            <a:xfrm>
              <a:off x="8707799" y="583624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8716220" y="5399002"/>
              <a:ext cx="284390" cy="311701"/>
              <a:chOff x="6331744" y="2800350"/>
              <a:chExt cx="183356" cy="183356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4" name="Oval 203"/>
            <p:cNvSpPr/>
            <p:nvPr/>
          </p:nvSpPr>
          <p:spPr>
            <a:xfrm>
              <a:off x="7829005" y="5389965"/>
              <a:ext cx="301280" cy="311701"/>
            </a:xfrm>
            <a:prstGeom prst="ellips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202039" y="1514987"/>
            <a:ext cx="22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Current</a:t>
            </a:r>
            <a:r>
              <a:rPr lang="fr-FR" sz="2800" dirty="0"/>
              <a:t> state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277222" y="1218690"/>
            <a:ext cx="122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Turn</a:t>
            </a:r>
            <a:r>
              <a:rPr lang="fr-FR" sz="2800" dirty="0"/>
              <a:t> 1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6345379" y="1218690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Turn</a:t>
            </a:r>
            <a:r>
              <a:rPr lang="fr-FR" sz="2800" dirty="0"/>
              <a:t> 2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4850483" y="3871869"/>
            <a:ext cx="1110317" cy="400110"/>
            <a:chOff x="5295910" y="4221731"/>
            <a:chExt cx="1110317" cy="400110"/>
          </a:xfrm>
        </p:grpSpPr>
        <p:grpSp>
          <p:nvGrpSpPr>
            <p:cNvPr id="229" name="Group 228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230" name="Straight Connector 22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32" name="TextBox 231"/>
            <p:cNvSpPr txBox="1"/>
            <p:nvPr/>
          </p:nvSpPr>
          <p:spPr>
            <a:xfrm>
              <a:off x="5580360" y="4221731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Wins</a:t>
              </a:r>
              <a:r>
                <a:rPr lang="fr-FR" sz="2000" dirty="0"/>
                <a:t>!</a:t>
              </a: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7946578" y="1321820"/>
            <a:ext cx="1110220" cy="369332"/>
            <a:chOff x="2359188" y="6473347"/>
            <a:chExt cx="1110220" cy="369332"/>
          </a:xfrm>
        </p:grpSpPr>
        <p:sp>
          <p:nvSpPr>
            <p:cNvPr id="233" name="Oval 232"/>
            <p:cNvSpPr/>
            <p:nvPr/>
          </p:nvSpPr>
          <p:spPr>
            <a:xfrm>
              <a:off x="2359188" y="6502163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7661" y="647334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sp>
        <p:nvSpPr>
          <p:cNvPr id="243" name="TextBox 242"/>
          <p:cNvSpPr txBox="1"/>
          <p:nvPr/>
        </p:nvSpPr>
        <p:spPr>
          <a:xfrm>
            <a:off x="9386203" y="1218690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Turn</a:t>
            </a:r>
            <a:r>
              <a:rPr lang="fr-FR" sz="2800" dirty="0"/>
              <a:t> 3</a:t>
            </a:r>
          </a:p>
        </p:txBody>
      </p:sp>
      <p:grpSp>
        <p:nvGrpSpPr>
          <p:cNvPr id="384" name="Group 383"/>
          <p:cNvGrpSpPr/>
          <p:nvPr/>
        </p:nvGrpSpPr>
        <p:grpSpPr>
          <a:xfrm>
            <a:off x="9588505" y="2808643"/>
            <a:ext cx="820416" cy="848652"/>
            <a:chOff x="9358752" y="2162695"/>
            <a:chExt cx="1279921" cy="1323975"/>
          </a:xfrm>
        </p:grpSpPr>
        <p:grpSp>
          <p:nvGrpSpPr>
            <p:cNvPr id="251" name="Group 250"/>
            <p:cNvGrpSpPr/>
            <p:nvPr/>
          </p:nvGrpSpPr>
          <p:grpSpPr>
            <a:xfrm>
              <a:off x="9358752" y="2162695"/>
              <a:ext cx="1279921" cy="1323975"/>
              <a:chOff x="5529263" y="3095625"/>
              <a:chExt cx="612720" cy="642938"/>
            </a:xfrm>
          </p:grpSpPr>
          <p:cxnSp>
            <p:nvCxnSpPr>
              <p:cNvPr id="268" name="Straight Connector 267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2" name="Oval 251"/>
            <p:cNvSpPr/>
            <p:nvPr/>
          </p:nvSpPr>
          <p:spPr>
            <a:xfrm>
              <a:off x="9411118" y="223430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Oval 252"/>
            <p:cNvSpPr/>
            <p:nvPr/>
          </p:nvSpPr>
          <p:spPr>
            <a:xfrm>
              <a:off x="10292244" y="220660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9850124" y="2674490"/>
              <a:ext cx="284390" cy="311701"/>
              <a:chOff x="6331744" y="2800350"/>
              <a:chExt cx="183356" cy="183356"/>
            </a:xfrm>
          </p:grpSpPr>
          <p:cxnSp>
            <p:nvCxnSpPr>
              <p:cNvPr id="266" name="Straight Connector 26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5" name="Group 254"/>
            <p:cNvGrpSpPr/>
            <p:nvPr/>
          </p:nvGrpSpPr>
          <p:grpSpPr>
            <a:xfrm>
              <a:off x="9411118" y="3156181"/>
              <a:ext cx="284390" cy="311701"/>
              <a:chOff x="6331744" y="2800350"/>
              <a:chExt cx="183356" cy="183356"/>
            </a:xfrm>
          </p:grpSpPr>
          <p:cxnSp>
            <p:nvCxnSpPr>
              <p:cNvPr id="264" name="Straight Connector 263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/>
            <p:cNvGrpSpPr/>
            <p:nvPr/>
          </p:nvGrpSpPr>
          <p:grpSpPr>
            <a:xfrm>
              <a:off x="9850124" y="2236799"/>
              <a:ext cx="284390" cy="311701"/>
              <a:chOff x="6331744" y="2800350"/>
              <a:chExt cx="183356" cy="183356"/>
            </a:xfrm>
          </p:grpSpPr>
          <p:cxnSp>
            <p:nvCxnSpPr>
              <p:cNvPr id="262" name="Straight Connector 26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7" name="Oval 256"/>
            <p:cNvSpPr/>
            <p:nvPr/>
          </p:nvSpPr>
          <p:spPr>
            <a:xfrm>
              <a:off x="10292339" y="311138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9421919" y="2683569"/>
              <a:ext cx="284390" cy="311701"/>
              <a:chOff x="6331744" y="2800350"/>
              <a:chExt cx="183356" cy="183356"/>
            </a:xfrm>
          </p:grpSpPr>
          <p:cxnSp>
            <p:nvCxnSpPr>
              <p:cNvPr id="260" name="Straight Connector 25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9" name="Oval 258"/>
            <p:cNvSpPr/>
            <p:nvPr/>
          </p:nvSpPr>
          <p:spPr>
            <a:xfrm>
              <a:off x="9850063" y="3111380"/>
              <a:ext cx="301280" cy="311701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10294146" y="2673970"/>
              <a:ext cx="284390" cy="311701"/>
              <a:chOff x="6331744" y="2800350"/>
              <a:chExt cx="183356" cy="183356"/>
            </a:xfrm>
          </p:grpSpPr>
          <p:cxnSp>
            <p:nvCxnSpPr>
              <p:cNvPr id="339" name="Straight Connector 33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/>
          <p:cNvGrpSpPr/>
          <p:nvPr/>
        </p:nvGrpSpPr>
        <p:grpSpPr>
          <a:xfrm>
            <a:off x="9577846" y="4205496"/>
            <a:ext cx="820416" cy="848652"/>
            <a:chOff x="9348093" y="3726046"/>
            <a:chExt cx="1279921" cy="1323975"/>
          </a:xfrm>
        </p:grpSpPr>
        <p:grpSp>
          <p:nvGrpSpPr>
            <p:cNvPr id="273" name="Group 272"/>
            <p:cNvGrpSpPr/>
            <p:nvPr/>
          </p:nvGrpSpPr>
          <p:grpSpPr>
            <a:xfrm>
              <a:off x="9348093" y="3726046"/>
              <a:ext cx="1279921" cy="1323975"/>
              <a:chOff x="5529263" y="3095625"/>
              <a:chExt cx="612720" cy="642938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Oval 273"/>
            <p:cNvSpPr/>
            <p:nvPr/>
          </p:nvSpPr>
          <p:spPr>
            <a:xfrm>
              <a:off x="9400459" y="3797652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Oval 274"/>
            <p:cNvSpPr/>
            <p:nvPr/>
          </p:nvSpPr>
          <p:spPr>
            <a:xfrm>
              <a:off x="10281585" y="3769955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9839465" y="4237841"/>
              <a:ext cx="284390" cy="311701"/>
              <a:chOff x="6331744" y="2800350"/>
              <a:chExt cx="183356" cy="183356"/>
            </a:xfrm>
          </p:grpSpPr>
          <p:cxnSp>
            <p:nvCxnSpPr>
              <p:cNvPr id="288" name="Straight Connector 287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/>
            <p:cNvGrpSpPr/>
            <p:nvPr/>
          </p:nvGrpSpPr>
          <p:grpSpPr>
            <a:xfrm>
              <a:off x="9400459" y="4719532"/>
              <a:ext cx="284390" cy="311701"/>
              <a:chOff x="6331744" y="2800350"/>
              <a:chExt cx="183356" cy="183356"/>
            </a:xfrm>
          </p:grpSpPr>
          <p:cxnSp>
            <p:nvCxnSpPr>
              <p:cNvPr id="286" name="Straight Connector 28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/>
            <p:cNvGrpSpPr/>
            <p:nvPr/>
          </p:nvGrpSpPr>
          <p:grpSpPr>
            <a:xfrm>
              <a:off x="9839465" y="3800150"/>
              <a:ext cx="284390" cy="311701"/>
              <a:chOff x="6331744" y="2800350"/>
              <a:chExt cx="183356" cy="183356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79" name="Oval 278"/>
            <p:cNvSpPr/>
            <p:nvPr/>
          </p:nvSpPr>
          <p:spPr>
            <a:xfrm>
              <a:off x="10281609" y="4675079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0" name="Group 279"/>
            <p:cNvGrpSpPr/>
            <p:nvPr/>
          </p:nvGrpSpPr>
          <p:grpSpPr>
            <a:xfrm>
              <a:off x="10290030" y="4237840"/>
              <a:ext cx="284390" cy="311701"/>
              <a:chOff x="6331744" y="2800350"/>
              <a:chExt cx="183356" cy="183356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81" name="Oval 280"/>
            <p:cNvSpPr/>
            <p:nvPr/>
          </p:nvSpPr>
          <p:spPr>
            <a:xfrm>
              <a:off x="9402815" y="4228803"/>
              <a:ext cx="301280" cy="311701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41" name="Group 340"/>
            <p:cNvGrpSpPr/>
            <p:nvPr/>
          </p:nvGrpSpPr>
          <p:grpSpPr>
            <a:xfrm>
              <a:off x="9845857" y="4686946"/>
              <a:ext cx="284390" cy="311701"/>
              <a:chOff x="6331744" y="2800350"/>
              <a:chExt cx="183356" cy="183356"/>
            </a:xfrm>
          </p:grpSpPr>
          <p:cxnSp>
            <p:nvCxnSpPr>
              <p:cNvPr id="342" name="Straight Connector 34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7" name="Group 346"/>
          <p:cNvGrpSpPr/>
          <p:nvPr/>
        </p:nvGrpSpPr>
        <p:grpSpPr>
          <a:xfrm>
            <a:off x="10914612" y="2996005"/>
            <a:ext cx="1078257" cy="369332"/>
            <a:chOff x="5295910" y="4221731"/>
            <a:chExt cx="1078257" cy="369332"/>
          </a:xfrm>
        </p:grpSpPr>
        <p:grpSp>
          <p:nvGrpSpPr>
            <p:cNvPr id="348" name="Group 347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350" name="Straight Connector 34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49" name="TextBox 348"/>
            <p:cNvSpPr txBox="1"/>
            <p:nvPr/>
          </p:nvSpPr>
          <p:spPr>
            <a:xfrm>
              <a:off x="5612420" y="422173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10931850" y="4394353"/>
            <a:ext cx="1078257" cy="369332"/>
            <a:chOff x="5295910" y="4221731"/>
            <a:chExt cx="1078257" cy="369332"/>
          </a:xfrm>
        </p:grpSpPr>
        <p:grpSp>
          <p:nvGrpSpPr>
            <p:cNvPr id="353" name="Group 352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355" name="Straight Connector 35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4" name="TextBox 353"/>
            <p:cNvSpPr txBox="1"/>
            <p:nvPr/>
          </p:nvSpPr>
          <p:spPr>
            <a:xfrm>
              <a:off x="5612420" y="422173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10906527" y="5865034"/>
            <a:ext cx="1078257" cy="369332"/>
            <a:chOff x="5295910" y="4221731"/>
            <a:chExt cx="1078257" cy="369332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360" name="Straight Connector 35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9" name="TextBox 358"/>
            <p:cNvSpPr txBox="1"/>
            <p:nvPr/>
          </p:nvSpPr>
          <p:spPr>
            <a:xfrm>
              <a:off x="5612420" y="422173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cxnSp>
        <p:nvCxnSpPr>
          <p:cNvPr id="363" name="Straight Arrow Connector 362"/>
          <p:cNvCxnSpPr>
            <a:cxnSpLocks/>
          </p:cNvCxnSpPr>
          <p:nvPr/>
        </p:nvCxnSpPr>
        <p:spPr>
          <a:xfrm flipV="1">
            <a:off x="2159598" y="3291435"/>
            <a:ext cx="742277" cy="7876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cxnSpLocks/>
          </p:cNvCxnSpPr>
          <p:nvPr/>
        </p:nvCxnSpPr>
        <p:spPr>
          <a:xfrm>
            <a:off x="2182704" y="4064230"/>
            <a:ext cx="699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cxnSpLocks/>
          </p:cNvCxnSpPr>
          <p:nvPr/>
        </p:nvCxnSpPr>
        <p:spPr>
          <a:xfrm>
            <a:off x="2159674" y="4076279"/>
            <a:ext cx="668941" cy="7660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>
            <a:cxnSpLocks/>
          </p:cNvCxnSpPr>
          <p:nvPr/>
        </p:nvCxnSpPr>
        <p:spPr>
          <a:xfrm flipV="1">
            <a:off x="4593515" y="2225040"/>
            <a:ext cx="1456765" cy="3721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cxnSpLocks/>
          </p:cNvCxnSpPr>
          <p:nvPr/>
        </p:nvCxnSpPr>
        <p:spPr>
          <a:xfrm>
            <a:off x="4581082" y="2597226"/>
            <a:ext cx="1530158" cy="8012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cxnSpLocks/>
          </p:cNvCxnSpPr>
          <p:nvPr/>
        </p:nvCxnSpPr>
        <p:spPr>
          <a:xfrm flipV="1">
            <a:off x="4638580" y="4709160"/>
            <a:ext cx="1518380" cy="11953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cxnSpLocks/>
          </p:cNvCxnSpPr>
          <p:nvPr/>
        </p:nvCxnSpPr>
        <p:spPr>
          <a:xfrm>
            <a:off x="4628711" y="5904491"/>
            <a:ext cx="1482703" cy="1529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cxnSpLocks/>
          </p:cNvCxnSpPr>
          <p:nvPr/>
        </p:nvCxnSpPr>
        <p:spPr>
          <a:xfrm flipV="1">
            <a:off x="7870011" y="3132822"/>
            <a:ext cx="1263354" cy="180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cxnSpLocks/>
          </p:cNvCxnSpPr>
          <p:nvPr/>
        </p:nvCxnSpPr>
        <p:spPr>
          <a:xfrm flipV="1">
            <a:off x="7870011" y="6101932"/>
            <a:ext cx="1263354" cy="180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cxnSpLocks/>
          </p:cNvCxnSpPr>
          <p:nvPr/>
        </p:nvCxnSpPr>
        <p:spPr>
          <a:xfrm flipV="1">
            <a:off x="7870011" y="4610767"/>
            <a:ext cx="1263354" cy="180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2" name="Group 381"/>
          <p:cNvGrpSpPr/>
          <p:nvPr/>
        </p:nvGrpSpPr>
        <p:grpSpPr>
          <a:xfrm>
            <a:off x="9571452" y="5602349"/>
            <a:ext cx="820416" cy="848652"/>
            <a:chOff x="9341699" y="5364687"/>
            <a:chExt cx="1279921" cy="1323975"/>
          </a:xfrm>
        </p:grpSpPr>
        <p:grpSp>
          <p:nvGrpSpPr>
            <p:cNvPr id="317" name="Group 316"/>
            <p:cNvGrpSpPr/>
            <p:nvPr/>
          </p:nvGrpSpPr>
          <p:grpSpPr>
            <a:xfrm>
              <a:off x="9341699" y="5364687"/>
              <a:ext cx="1279921" cy="1323975"/>
              <a:chOff x="5529263" y="3095625"/>
              <a:chExt cx="612720" cy="642938"/>
            </a:xfrm>
          </p:grpSpPr>
          <p:cxnSp>
            <p:nvCxnSpPr>
              <p:cNvPr id="334" name="Straight Connector 333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8" name="Oval 317"/>
            <p:cNvSpPr/>
            <p:nvPr/>
          </p:nvSpPr>
          <p:spPr>
            <a:xfrm>
              <a:off x="9394065" y="5436293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9" name="Oval 318"/>
            <p:cNvSpPr/>
            <p:nvPr/>
          </p:nvSpPr>
          <p:spPr>
            <a:xfrm>
              <a:off x="10275191" y="5408596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0" name="Group 319"/>
            <p:cNvGrpSpPr/>
            <p:nvPr/>
          </p:nvGrpSpPr>
          <p:grpSpPr>
            <a:xfrm>
              <a:off x="9833071" y="5876482"/>
              <a:ext cx="284390" cy="311701"/>
              <a:chOff x="6331744" y="2800350"/>
              <a:chExt cx="183356" cy="183356"/>
            </a:xfrm>
          </p:grpSpPr>
          <p:cxnSp>
            <p:nvCxnSpPr>
              <p:cNvPr id="332" name="Straight Connector 33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/>
            <p:cNvGrpSpPr/>
            <p:nvPr/>
          </p:nvGrpSpPr>
          <p:grpSpPr>
            <a:xfrm>
              <a:off x="9394065" y="6358173"/>
              <a:ext cx="284390" cy="311701"/>
              <a:chOff x="6331744" y="2800350"/>
              <a:chExt cx="183356" cy="183356"/>
            </a:xfrm>
          </p:grpSpPr>
          <p:cxnSp>
            <p:nvCxnSpPr>
              <p:cNvPr id="330" name="Straight Connector 32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Group 321"/>
            <p:cNvGrpSpPr/>
            <p:nvPr/>
          </p:nvGrpSpPr>
          <p:grpSpPr>
            <a:xfrm>
              <a:off x="9833071" y="5438791"/>
              <a:ext cx="284390" cy="311701"/>
              <a:chOff x="6331744" y="2800350"/>
              <a:chExt cx="183356" cy="183356"/>
            </a:xfrm>
          </p:grpSpPr>
          <p:cxnSp>
            <p:nvCxnSpPr>
              <p:cNvPr id="328" name="Straight Connector 327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3" name="Oval 322"/>
            <p:cNvSpPr/>
            <p:nvPr/>
          </p:nvSpPr>
          <p:spPr>
            <a:xfrm>
              <a:off x="10265405" y="632663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4" name="Group 323"/>
            <p:cNvGrpSpPr/>
            <p:nvPr/>
          </p:nvGrpSpPr>
          <p:grpSpPr>
            <a:xfrm>
              <a:off x="10275191" y="5879798"/>
              <a:ext cx="284390" cy="311701"/>
              <a:chOff x="6331744" y="2800350"/>
              <a:chExt cx="183356" cy="183356"/>
            </a:xfrm>
          </p:grpSpPr>
          <p:cxnSp>
            <p:nvCxnSpPr>
              <p:cNvPr id="326" name="Straight Connector 32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5" name="Oval 324"/>
            <p:cNvSpPr/>
            <p:nvPr/>
          </p:nvSpPr>
          <p:spPr>
            <a:xfrm>
              <a:off x="9825967" y="6326630"/>
              <a:ext cx="301280" cy="311701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9412784" y="5870823"/>
              <a:ext cx="284390" cy="311701"/>
              <a:chOff x="6331744" y="2800350"/>
              <a:chExt cx="183356" cy="183356"/>
            </a:xfrm>
          </p:grpSpPr>
          <p:cxnSp>
            <p:nvCxnSpPr>
              <p:cNvPr id="345" name="Straight Connector 34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294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5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2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TRAVERSAL STRATEGIES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8084749"/>
              </p:ext>
            </p:extLst>
          </p:nvPr>
        </p:nvGraphicFramePr>
        <p:xfrm>
          <a:off x="2141099" y="11702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9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6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FIXED DEPTH</a:t>
            </a:r>
          </a:p>
        </p:txBody>
      </p:sp>
      <p:sp>
        <p:nvSpPr>
          <p:cNvPr id="3" name="Oval 2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2" name="Straight Arrow Connector 11"/>
          <p:cNvCxnSpPr>
            <a:stCxn id="3" idx="6"/>
            <a:endCxn id="10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3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9" idx="6"/>
            <a:endCxn id="15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10" idx="5"/>
            <a:endCxn id="17" idx="2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-2</a:t>
            </a:r>
          </a:p>
        </p:txBody>
      </p:sp>
      <p:sp>
        <p:nvSpPr>
          <p:cNvPr id="15" name="Oval 14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10</a:t>
            </a:r>
          </a:p>
        </p:txBody>
      </p:sp>
      <p:sp>
        <p:nvSpPr>
          <p:cNvPr id="17" name="Oval 16"/>
          <p:cNvSpPr/>
          <p:nvPr/>
        </p:nvSpPr>
        <p:spPr>
          <a:xfrm>
            <a:off x="5233547" y="500559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fr-FR" sz="32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∞</a:t>
            </a: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Helvetica Light"/>
            </a:endParaRPr>
          </a:p>
        </p:txBody>
      </p:sp>
      <p:cxnSp>
        <p:nvCxnSpPr>
          <p:cNvPr id="25" name="Straight Arrow Connector 24"/>
          <p:cNvCxnSpPr>
            <a:stCxn id="9" idx="6"/>
            <a:endCxn id="24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13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13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stCxn id="13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5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5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17" idx="6"/>
          </p:cNvCxnSpPr>
          <p:nvPr/>
        </p:nvCxnSpPr>
        <p:spPr>
          <a:xfrm>
            <a:off x="6205098" y="5503480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71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FIXED DEPTH</a:t>
            </a:r>
          </a:p>
        </p:txBody>
      </p:sp>
      <p:sp>
        <p:nvSpPr>
          <p:cNvPr id="3" name="Oval 2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-2</a:t>
            </a:r>
          </a:p>
        </p:txBody>
      </p:sp>
      <p:sp>
        <p:nvSpPr>
          <p:cNvPr id="10" name="Oval 9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3</a:t>
            </a:r>
          </a:p>
        </p:txBody>
      </p:sp>
      <p:cxnSp>
        <p:nvCxnSpPr>
          <p:cNvPr id="12" name="Straight Arrow Connector 11"/>
          <p:cNvCxnSpPr>
            <a:stCxn id="3" idx="6"/>
            <a:endCxn id="10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3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9" idx="6"/>
            <a:endCxn id="15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10" idx="5"/>
            <a:endCxn id="17" idx="2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-2</a:t>
            </a:r>
          </a:p>
        </p:txBody>
      </p:sp>
      <p:sp>
        <p:nvSpPr>
          <p:cNvPr id="15" name="Oval 14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10</a:t>
            </a:r>
          </a:p>
        </p:txBody>
      </p:sp>
      <p:sp>
        <p:nvSpPr>
          <p:cNvPr id="17" name="Oval 16"/>
          <p:cNvSpPr/>
          <p:nvPr/>
        </p:nvSpPr>
        <p:spPr>
          <a:xfrm>
            <a:off x="5233547" y="500559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fr-F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∞</a:t>
            </a: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Helvetica Light"/>
            </a:endParaRPr>
          </a:p>
        </p:txBody>
      </p:sp>
      <p:cxnSp>
        <p:nvCxnSpPr>
          <p:cNvPr id="25" name="Straight Arrow Connector 24"/>
          <p:cNvCxnSpPr>
            <a:stCxn id="9" idx="6"/>
            <a:endCxn id="24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13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13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stCxn id="13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5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5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17" idx="6"/>
          </p:cNvCxnSpPr>
          <p:nvPr/>
        </p:nvCxnSpPr>
        <p:spPr>
          <a:xfrm>
            <a:off x="6205098" y="5503480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1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depth</a:t>
            </a:r>
            <a:endParaRPr lang="fr-FR" dirty="0"/>
          </a:p>
        </p:txBody>
      </p:sp>
      <p:sp>
        <p:nvSpPr>
          <p:cNvPr id="3" name="Oval 2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solidFill>
            <a:srgbClr val="0572E5"/>
          </a:solidFill>
          <a:ln w="38100">
            <a:prstDash val="dash"/>
          </a:ln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-2</a:t>
            </a:r>
          </a:p>
        </p:txBody>
      </p:sp>
      <p:sp>
        <p:nvSpPr>
          <p:cNvPr id="10" name="Oval 9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3</a:t>
            </a:r>
          </a:p>
        </p:txBody>
      </p:sp>
      <p:cxnSp>
        <p:nvCxnSpPr>
          <p:cNvPr id="12" name="Straight Arrow Connector 11"/>
          <p:cNvCxnSpPr>
            <a:stCxn id="3" idx="6"/>
            <a:endCxn id="10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3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9" idx="6"/>
            <a:endCxn id="15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10" idx="5"/>
            <a:endCxn id="17" idx="2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-2</a:t>
            </a:r>
          </a:p>
        </p:txBody>
      </p:sp>
      <p:sp>
        <p:nvSpPr>
          <p:cNvPr id="15" name="Oval 14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10</a:t>
            </a:r>
          </a:p>
        </p:txBody>
      </p:sp>
      <p:sp>
        <p:nvSpPr>
          <p:cNvPr id="17" name="Oval 16"/>
          <p:cNvSpPr/>
          <p:nvPr/>
        </p:nvSpPr>
        <p:spPr>
          <a:xfrm>
            <a:off x="5233547" y="500559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fr-F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∞</a:t>
            </a: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Helvetica Light"/>
            </a:endParaRPr>
          </a:p>
        </p:txBody>
      </p:sp>
      <p:cxnSp>
        <p:nvCxnSpPr>
          <p:cNvPr id="25" name="Straight Arrow Connector 24"/>
          <p:cNvCxnSpPr>
            <a:stCxn id="9" idx="6"/>
            <a:endCxn id="24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13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13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stCxn id="13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5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5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17" idx="6"/>
          </p:cNvCxnSpPr>
          <p:nvPr/>
        </p:nvCxnSpPr>
        <p:spPr>
          <a:xfrm>
            <a:off x="6205098" y="5503480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77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FIXED DEPTH : PRUNNING STRATEGIES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61670558"/>
              </p:ext>
            </p:extLst>
          </p:nvPr>
        </p:nvGraphicFramePr>
        <p:xfrm>
          <a:off x="186431" y="1713390"/>
          <a:ext cx="11816179" cy="4616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9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39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AF945C-68D0-4DE7-8EAE-20214707D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1AF945C-68D0-4DE7-8EAE-20214707D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3B1F78-CCED-461B-ADE7-8B037552B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23B1F78-CCED-461B-ADE7-8B037552BC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C5ECDC-BAAC-44C9-BD59-2374DDE14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07C5ECDC-BAAC-44C9-BD59-2374DDE143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contests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035154"/>
              </p:ext>
            </p:extLst>
          </p:nvPr>
        </p:nvGraphicFramePr>
        <p:xfrm>
          <a:off x="282954" y="1778001"/>
          <a:ext cx="5569207" cy="4728266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9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04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40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3000">
                <a:tc>
                  <a:txBody>
                    <a:bodyPr/>
                    <a:lstStyle/>
                    <a:p>
                      <a:r>
                        <a:rPr lang="fr-FR" sz="2000" dirty="0"/>
                        <a:t>CHALLENGE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PLANET WARS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01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</a:rPr>
                        <a:t>Dec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 2010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31 / 4617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ANT WARS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</a:rPr>
                        <a:t>Dec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 2011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75 / 7897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TRON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10 Jan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 / 672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GAME OF DRONES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 Mar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11 / 621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8100">
                <a:tc>
                  <a:txBody>
                    <a:bodyPr/>
                    <a:lstStyle/>
                    <a:p>
                      <a:r>
                        <a:rPr lang="fr-FR" sz="1800" dirty="0"/>
                        <a:t>POKER CHIP RACE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10 Sep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 / 449</a:t>
                      </a:r>
                    </a:p>
                    <a:p>
                      <a:r>
                        <a:rPr lang="fr-FR" sz="1800" dirty="0"/>
                        <a:t>1 / 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PLATINUM RIFT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08 </a:t>
                      </a:r>
                      <a:r>
                        <a:rPr lang="fr-FR" sz="1800" dirty="0" err="1"/>
                        <a:t>Nov</a:t>
                      </a:r>
                      <a:r>
                        <a:rPr lang="fr-FR" sz="1800" dirty="0"/>
                        <a:t>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46 / 1080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THE GREAT ESCAPE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06 </a:t>
                      </a:r>
                      <a:r>
                        <a:rPr lang="fr-FR" sz="1800" dirty="0" err="1"/>
                        <a:t>Feb</a:t>
                      </a:r>
                      <a:r>
                        <a:rPr lang="fr-FR" sz="1800" dirty="0"/>
                        <a:t> 2015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49 / 1153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21519"/>
              </p:ext>
            </p:extLst>
          </p:nvPr>
        </p:nvGraphicFramePr>
        <p:xfrm>
          <a:off x="6416040" y="1777999"/>
          <a:ext cx="5552539" cy="43928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4328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5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7168">
                <a:tc>
                  <a:txBody>
                    <a:bodyPr/>
                    <a:lstStyle/>
                    <a:p>
                      <a:r>
                        <a:rPr lang="fr-FR" sz="2000" dirty="0"/>
                        <a:t>CHALLENGE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BACK TO THE 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26 Sep 2015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95 / 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CODERS STRIKE 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27 </a:t>
                      </a:r>
                      <a:r>
                        <a:rPr lang="fr-FR" sz="1800" dirty="0" err="1"/>
                        <a:t>Feb</a:t>
                      </a:r>
                      <a:r>
                        <a:rPr lang="fr-FR" sz="1800" dirty="0"/>
                        <a:t>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128 /2530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SMASH THE 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30 </a:t>
                      </a:r>
                      <a:r>
                        <a:rPr lang="fr-FR" sz="1800" dirty="0" err="1"/>
                        <a:t>Apr</a:t>
                      </a:r>
                      <a:r>
                        <a:rPr lang="fr-FR" sz="1800" dirty="0"/>
                        <a:t>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67 / 2493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CODE BUSTERS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25 Jun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53 / 1979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HYPERSONIC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24 Sep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98 / 2715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FANTASTIC BITS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26 </a:t>
                      </a:r>
                      <a:r>
                        <a:rPr lang="fr-FR" sz="1800" dirty="0" err="1"/>
                        <a:t>Nov</a:t>
                      </a:r>
                      <a:r>
                        <a:rPr lang="fr-FR" sz="1800" dirty="0"/>
                        <a:t>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19 / 2399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GHOST IN THE 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25 </a:t>
                      </a:r>
                      <a:r>
                        <a:rPr lang="fr-FR" sz="1800" dirty="0" err="1"/>
                        <a:t>Feb</a:t>
                      </a:r>
                      <a:r>
                        <a:rPr lang="fr-FR" sz="1800" dirty="0"/>
                        <a:t> 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74 / 3508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8511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r>
              <a:rPr lang="fr-FR" dirty="0"/>
              <a:t>DEPTH VS EVALUATION FUNCTION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20858989"/>
              </p:ext>
            </p:extLst>
          </p:nvPr>
        </p:nvGraphicFramePr>
        <p:xfrm>
          <a:off x="1325563" y="2219325"/>
          <a:ext cx="9571037" cy="314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9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60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481" y="68221"/>
            <a:ext cx="9570357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FIXED DEPTH : SUICIDAL TENDENCIES</a:t>
            </a:r>
          </a:p>
        </p:txBody>
      </p:sp>
      <p:pic>
        <p:nvPicPr>
          <p:cNvPr id="7" name="tr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869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3010" y="1192716"/>
            <a:ext cx="7849640" cy="5224993"/>
          </a:xfrm>
          <a:prstGeom prst="rect">
            <a:avLst/>
          </a:prstGeom>
        </p:spPr>
      </p:pic>
      <p:pic>
        <p:nvPicPr>
          <p:cNvPr id="6" name="Picture 29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1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822" y="68221"/>
            <a:ext cx="9570357" cy="1101994"/>
          </a:xfrm>
        </p:spPr>
        <p:txBody>
          <a:bodyPr/>
          <a:lstStyle/>
          <a:p>
            <a:pPr algn="l"/>
            <a:r>
              <a:rPr lang="fr-FR" dirty="0"/>
              <a:t>PROMISING FIRST: SELECTION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83115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7"/>
            <a:ext cx="1047053" cy="497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</p:cNvCxnSpPr>
          <p:nvPr/>
        </p:nvCxnSpPr>
        <p:spPr>
          <a:xfrm flipV="1">
            <a:off x="4162426" y="2541838"/>
            <a:ext cx="1047053" cy="586507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6" idx="6"/>
          </p:cNvCxnSpPr>
          <p:nvPr/>
        </p:nvCxnSpPr>
        <p:spPr>
          <a:xfrm>
            <a:off x="4162426" y="3128345"/>
            <a:ext cx="1047749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6" idx="6"/>
          </p:cNvCxnSpPr>
          <p:nvPr/>
        </p:nvCxnSpPr>
        <p:spPr>
          <a:xfrm>
            <a:off x="4162426" y="3128345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162426" y="4336256"/>
            <a:ext cx="1047053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pic>
        <p:nvPicPr>
          <p:cNvPr id="17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80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EXPANSION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pic>
        <p:nvPicPr>
          <p:cNvPr id="30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9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624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SIMULATION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9" name="Oval 28"/>
          <p:cNvSpPr/>
          <p:nvPr/>
        </p:nvSpPr>
        <p:spPr>
          <a:xfrm>
            <a:off x="7157600" y="1368907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133476" y="1848926"/>
            <a:ext cx="1086724" cy="178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/>
          <p:cNvSpPr/>
          <p:nvPr/>
        </p:nvSpPr>
        <p:spPr>
          <a:xfrm>
            <a:off x="9220200" y="136691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4575" y="1371608"/>
            <a:ext cx="139140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WIN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151149" y="1262419"/>
            <a:ext cx="1047053" cy="586507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>
            <a:off x="8151149" y="1848926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6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SIMULATION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1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9" name="Oval 28"/>
          <p:cNvSpPr/>
          <p:nvPr/>
        </p:nvSpPr>
        <p:spPr>
          <a:xfrm>
            <a:off x="7153275" y="179186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129151" y="2271882"/>
            <a:ext cx="1086724" cy="178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/>
          <p:cNvSpPr/>
          <p:nvPr/>
        </p:nvSpPr>
        <p:spPr>
          <a:xfrm>
            <a:off x="9215875" y="1789868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87426" y="1794705"/>
            <a:ext cx="181780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LOST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146824" y="2271882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4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80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SIMULATION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9" name="Oval 28"/>
          <p:cNvSpPr/>
          <p:nvPr/>
        </p:nvSpPr>
        <p:spPr>
          <a:xfrm>
            <a:off x="7157600" y="1368907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133476" y="1848926"/>
            <a:ext cx="1086724" cy="178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/>
          <p:cNvSpPr/>
          <p:nvPr/>
        </p:nvSpPr>
        <p:spPr>
          <a:xfrm>
            <a:off x="9220200" y="1947548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4575" y="1952244"/>
            <a:ext cx="139140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WIN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151149" y="1262419"/>
            <a:ext cx="1047053" cy="586507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>
            <a:off x="8151149" y="1848926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 animBg="1"/>
      <p:bldP spid="31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822" y="68221"/>
            <a:ext cx="9570357" cy="110199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PROMISING FIRST : BACKPROPAGATION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7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8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PROMISING FIRST : BACKPROPAGATION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9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7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0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9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7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8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CODINGAME LEAGUE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71077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223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7047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601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3018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638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5902" y="3492558"/>
            <a:ext cx="136896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1383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960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663</a:t>
            </a:r>
          </a:p>
        </p:txBody>
      </p:sp>
      <p:cxnSp>
        <p:nvCxnSpPr>
          <p:cNvPr id="16" name="Connecteur droit 15"/>
          <p:cNvCxnSpPr>
            <a:cxnSpLocks/>
          </p:cNvCxnSpPr>
          <p:nvPr/>
        </p:nvCxnSpPr>
        <p:spPr>
          <a:xfrm>
            <a:off x="335280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cteur droit 16"/>
          <p:cNvCxnSpPr/>
          <p:nvPr/>
        </p:nvCxnSpPr>
        <p:spPr>
          <a:xfrm>
            <a:off x="533400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necteur droit 17"/>
          <p:cNvCxnSpPr/>
          <p:nvPr/>
        </p:nvCxnSpPr>
        <p:spPr>
          <a:xfrm>
            <a:off x="1402080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/>
          <p:cNvCxnSpPr/>
          <p:nvPr/>
        </p:nvCxnSpPr>
        <p:spPr>
          <a:xfrm>
            <a:off x="2682240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23"/>
          <p:cNvCxnSpPr/>
          <p:nvPr/>
        </p:nvCxnSpPr>
        <p:spPr>
          <a:xfrm>
            <a:off x="2880360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cteur droit 24"/>
          <p:cNvCxnSpPr/>
          <p:nvPr/>
        </p:nvCxnSpPr>
        <p:spPr>
          <a:xfrm>
            <a:off x="3749040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necteur droit 25"/>
          <p:cNvCxnSpPr/>
          <p:nvPr/>
        </p:nvCxnSpPr>
        <p:spPr>
          <a:xfrm>
            <a:off x="5050015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necteur droit 26"/>
          <p:cNvCxnSpPr/>
          <p:nvPr/>
        </p:nvCxnSpPr>
        <p:spPr>
          <a:xfrm>
            <a:off x="5248135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cteur droit 27"/>
          <p:cNvCxnSpPr/>
          <p:nvPr/>
        </p:nvCxnSpPr>
        <p:spPr>
          <a:xfrm>
            <a:off x="6116815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eur droit 28"/>
          <p:cNvCxnSpPr/>
          <p:nvPr/>
        </p:nvCxnSpPr>
        <p:spPr>
          <a:xfrm>
            <a:off x="7381735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cteur droit 29"/>
          <p:cNvCxnSpPr/>
          <p:nvPr/>
        </p:nvCxnSpPr>
        <p:spPr>
          <a:xfrm>
            <a:off x="7579855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cteur droit 30"/>
          <p:cNvCxnSpPr/>
          <p:nvPr/>
        </p:nvCxnSpPr>
        <p:spPr>
          <a:xfrm>
            <a:off x="8448535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necteur droit 31"/>
          <p:cNvCxnSpPr/>
          <p:nvPr/>
        </p:nvCxnSpPr>
        <p:spPr>
          <a:xfrm>
            <a:off x="9728695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Connecteur droit 32"/>
          <p:cNvCxnSpPr/>
          <p:nvPr/>
        </p:nvCxnSpPr>
        <p:spPr>
          <a:xfrm>
            <a:off x="9926815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necteur droit 33"/>
          <p:cNvCxnSpPr/>
          <p:nvPr/>
        </p:nvCxnSpPr>
        <p:spPr>
          <a:xfrm>
            <a:off x="10795495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1304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3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5333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9362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3392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275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37" name="Groupe 36"/>
          <p:cNvGrpSpPr/>
          <p:nvPr/>
        </p:nvGrpSpPr>
        <p:grpSpPr>
          <a:xfrm>
            <a:off x="4948252" y="5085829"/>
            <a:ext cx="2248614" cy="698267"/>
            <a:chOff x="4948252" y="5085829"/>
            <a:chExt cx="2248614" cy="698267"/>
          </a:xfrm>
          <a:effectLst>
            <a:outerShdw blurRad="254000" sx="102000" sy="102000" algn="ctr" rotWithShape="0">
              <a:prstClr val="black">
                <a:alpha val="15000"/>
              </a:prstClr>
            </a:outerShdw>
          </a:effectLst>
        </p:grpSpPr>
        <p:sp>
          <p:nvSpPr>
            <p:cNvPr id="35" name="Rectangle : coins arrondis 34"/>
            <p:cNvSpPr/>
            <p:nvPr/>
          </p:nvSpPr>
          <p:spPr>
            <a:xfrm>
              <a:off x="4948252" y="5088367"/>
              <a:ext cx="2248614" cy="693192"/>
            </a:xfrm>
            <a:prstGeom prst="roundRect">
              <a:avLst>
                <a:gd name="adj" fmla="val 50000"/>
              </a:avLst>
            </a:prstGeom>
            <a:solidFill>
              <a:srgbClr val="ECB13C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97695" y="5085829"/>
              <a:ext cx="1349727" cy="698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30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Helvetica Light"/>
                </a:rPr>
                <a:t>3508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609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22501"/>
            <a:ext cx="11701719" cy="1101994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MONTE CARLO TREE SEARCH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96007280"/>
              </p:ext>
            </p:extLst>
          </p:nvPr>
        </p:nvGraphicFramePr>
        <p:xfrm>
          <a:off x="1321816" y="1571348"/>
          <a:ext cx="9491216" cy="4371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93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yperson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799" y="0"/>
            <a:ext cx="11572875" cy="64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19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TYPES OF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RESOURCE</a:t>
            </a:r>
          </a:p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MANAGEMENT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68185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58" name="Group 257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259" name="Trapezoid 258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0" name="Flowchart: Manual Input 259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1" name="Flowchart: Manual Input 260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2" name="Flowchart: Manual Input 261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3" name="Flowchart: Manual Input 262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3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43" grpId="0" animBg="1"/>
      <p:bldP spid="17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72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25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55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793458" y="1647825"/>
            <a:ext cx="4001195" cy="3542108"/>
            <a:chOff x="6793458" y="1647825"/>
            <a:chExt cx="4001195" cy="3542108"/>
          </a:xfrm>
        </p:grpSpPr>
        <p:sp>
          <p:nvSpPr>
            <p:cNvPr id="111" name="Rectangle 110"/>
            <p:cNvSpPr/>
            <p:nvPr/>
          </p:nvSpPr>
          <p:spPr>
            <a:xfrm>
              <a:off x="67934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3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935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936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937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938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7934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35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3936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1937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9938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941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942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943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944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945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934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3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25</a:t>
              </a: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935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3936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937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9938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934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3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935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3936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937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9938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5996395" y="3286016"/>
            <a:ext cx="670487" cy="351307"/>
            <a:chOff x="7185733" y="2685525"/>
            <a:chExt cx="3698167" cy="1788842"/>
          </a:xfrm>
        </p:grpSpPr>
        <p:sp>
          <p:nvSpPr>
            <p:cNvPr id="177" name="Rounded Rectangle 176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3" name="Picture 18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2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7930" y="4323728"/>
            <a:ext cx="1962353" cy="1853139"/>
            <a:chOff x="6793458" y="1621511"/>
            <a:chExt cx="4001195" cy="3594737"/>
          </a:xfrm>
        </p:grpSpPr>
        <p:sp>
          <p:nvSpPr>
            <p:cNvPr id="111" name="Rectangle 110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879017" y="1697933"/>
            <a:ext cx="1931602" cy="1874871"/>
            <a:chOff x="6793458" y="1627056"/>
            <a:chExt cx="4001195" cy="3583647"/>
          </a:xfrm>
        </p:grpSpPr>
        <p:sp>
          <p:nvSpPr>
            <p:cNvPr id="177" name="Rectangle 176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25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105976" y="2291554"/>
            <a:ext cx="673637" cy="592155"/>
            <a:chOff x="6416039" y="2907774"/>
            <a:chExt cx="3025141" cy="2195037"/>
          </a:xfrm>
        </p:grpSpPr>
        <p:sp>
          <p:nvSpPr>
            <p:cNvPr id="204" name="Trapezoid 203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Flowchart: Manual Input 204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Flowchart: Manual Input 205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Flowchart: Manual Input 206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8" name="Flowchart: Manual Input 207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085176" y="5059479"/>
            <a:ext cx="670487" cy="351307"/>
            <a:chOff x="7185733" y="2685525"/>
            <a:chExt cx="3698167" cy="1788842"/>
          </a:xfrm>
        </p:grpSpPr>
        <p:sp>
          <p:nvSpPr>
            <p:cNvPr id="214" name="Rounded Rectangle 21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8560336" y="2291554"/>
            <a:ext cx="673637" cy="592155"/>
            <a:chOff x="6416039" y="2907774"/>
            <a:chExt cx="3025141" cy="2195037"/>
          </a:xfrm>
        </p:grpSpPr>
        <p:sp>
          <p:nvSpPr>
            <p:cNvPr id="221" name="Trapezoid 220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2" name="Flowchart: Manual Input 221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3" name="Flowchart: Manual Input 222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4" name="Flowchart: Manual Input 223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5" name="Flowchart: Manual Input 224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8563792" y="5059479"/>
            <a:ext cx="670487" cy="351307"/>
            <a:chOff x="7185733" y="2685525"/>
            <a:chExt cx="3698167" cy="1788842"/>
          </a:xfrm>
        </p:grpSpPr>
        <p:sp>
          <p:nvSpPr>
            <p:cNvPr id="232" name="Rounded Rectangle 23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9330690" y="4313394"/>
            <a:ext cx="1962353" cy="1853139"/>
            <a:chOff x="6793458" y="1621511"/>
            <a:chExt cx="4001195" cy="3594737"/>
          </a:xfrm>
        </p:grpSpPr>
        <p:sp>
          <p:nvSpPr>
            <p:cNvPr id="239" name="Rectangle 238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9361777" y="1687599"/>
            <a:ext cx="1931602" cy="1874871"/>
            <a:chOff x="6793458" y="1627056"/>
            <a:chExt cx="4001195" cy="3583647"/>
          </a:xfrm>
        </p:grpSpPr>
        <p:sp>
          <p:nvSpPr>
            <p:cNvPr id="265" name="Rectangle 264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1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65372" y="2900066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986400" y="5348925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8545653" y="285843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8496218" y="5514859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0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4533" y="5390446"/>
            <a:ext cx="3454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Movements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93" name="Picture 29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04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0" grpId="0"/>
      <p:bldP spid="291" grpId="0"/>
      <p:bldP spid="2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SUMMARY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20018220"/>
              </p:ext>
            </p:extLst>
          </p:nvPr>
        </p:nvGraphicFramePr>
        <p:xfrm>
          <a:off x="2309763" y="1321142"/>
          <a:ext cx="7572474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777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20DDF1-1DC7-4E25-A3D5-D3A2FFF55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520DDF1-1DC7-4E25-A3D5-D3A2FFF55C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6F5409-EC25-4548-95CD-8165445CC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96F5409-EC25-4548-95CD-8165445CC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018D1F-AF76-4422-B1A1-161E36ABD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DA018D1F-AF76-4422-B1A1-161E36ABD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D6963F-05FC-4980-BAE4-4FA9F6B9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5D6963F-05FC-4980-BAE4-4FA9F6B9D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2" name="Right Arrow 31"/>
          <p:cNvSpPr/>
          <p:nvPr/>
        </p:nvSpPr>
        <p:spPr>
          <a:xfrm flipH="1">
            <a:off x="1963982" y="4816358"/>
            <a:ext cx="497831" cy="1581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3" name="Right Arrow 292"/>
          <p:cNvSpPr/>
          <p:nvPr/>
        </p:nvSpPr>
        <p:spPr>
          <a:xfrm flipH="1">
            <a:off x="2772919" y="4070827"/>
            <a:ext cx="497831" cy="1581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4" name="Right Arrow 293"/>
          <p:cNvSpPr/>
          <p:nvPr/>
        </p:nvSpPr>
        <p:spPr>
          <a:xfrm rot="5400000" flipH="1">
            <a:off x="2342493" y="2854855"/>
            <a:ext cx="497831" cy="1581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4533" y="5390446"/>
            <a:ext cx="3454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Movements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6038148" y="1651117"/>
            <a:ext cx="800100" cy="6982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52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68382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30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6383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22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84384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92385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60381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30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68382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14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76383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84384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92385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0388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22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68389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76390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84391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92392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10" name="Rectangle 309"/>
          <p:cNvSpPr/>
          <p:nvPr/>
        </p:nvSpPr>
        <p:spPr>
          <a:xfrm>
            <a:off x="60381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30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68382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76383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</a:t>
            </a:r>
          </a:p>
        </p:txBody>
      </p:sp>
      <p:sp>
        <p:nvSpPr>
          <p:cNvPr id="313" name="Rectangle 312"/>
          <p:cNvSpPr/>
          <p:nvPr/>
        </p:nvSpPr>
        <p:spPr>
          <a:xfrm>
            <a:off x="84384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14" name="Rectangle 313"/>
          <p:cNvSpPr/>
          <p:nvPr/>
        </p:nvSpPr>
        <p:spPr>
          <a:xfrm>
            <a:off x="92385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60381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55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68382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35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6383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17</a:t>
            </a:r>
          </a:p>
        </p:txBody>
      </p:sp>
      <p:sp>
        <p:nvSpPr>
          <p:cNvPr id="318" name="Rectangle 317"/>
          <p:cNvSpPr/>
          <p:nvPr/>
        </p:nvSpPr>
        <p:spPr>
          <a:xfrm>
            <a:off x="84384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</a:t>
            </a:r>
          </a:p>
        </p:txBody>
      </p:sp>
      <p:sp>
        <p:nvSpPr>
          <p:cNvPr id="319" name="Rectangle 318"/>
          <p:cNvSpPr/>
          <p:nvPr/>
        </p:nvSpPr>
        <p:spPr>
          <a:xfrm>
            <a:off x="92385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10671054" y="1378529"/>
            <a:ext cx="673637" cy="592155"/>
            <a:chOff x="6416039" y="2907774"/>
            <a:chExt cx="3025141" cy="2195037"/>
          </a:xfrm>
        </p:grpSpPr>
        <p:sp>
          <p:nvSpPr>
            <p:cNvPr id="175" name="Trapezoid 174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6" name="Flowchart: Manual Input 175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7" name="Flowchart: Manual Input 176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10701711" y="4002532"/>
            <a:ext cx="670487" cy="351307"/>
            <a:chOff x="7185733" y="2685525"/>
            <a:chExt cx="3698167" cy="1788842"/>
          </a:xfrm>
        </p:grpSpPr>
        <p:sp>
          <p:nvSpPr>
            <p:cNvPr id="185" name="Rounded Rectangle 18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0625050" y="2622243"/>
            <a:ext cx="673637" cy="592155"/>
            <a:chOff x="6416039" y="2907774"/>
            <a:chExt cx="3025141" cy="2195037"/>
          </a:xfrm>
        </p:grpSpPr>
        <p:sp>
          <p:nvSpPr>
            <p:cNvPr id="192" name="Trapezoid 191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Flowchart: Manual Input 192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Flowchart: Manual Input 193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5" name="Flowchart: Manual Input 194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6" name="Flowchart: Manual Input 195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0654266" y="5168444"/>
            <a:ext cx="670487" cy="351307"/>
            <a:chOff x="7185733" y="2685525"/>
            <a:chExt cx="3698167" cy="1788842"/>
          </a:xfrm>
        </p:grpSpPr>
        <p:sp>
          <p:nvSpPr>
            <p:cNvPr id="202" name="Rounded Rectangle 20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0630450" y="198704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0602935" y="4291978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0610367" y="3189120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0586692" y="5623824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0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9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3" grpId="0" animBg="1"/>
      <p:bldP spid="29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7930" y="4323728"/>
            <a:ext cx="1962353" cy="1853139"/>
            <a:chOff x="6793458" y="1621511"/>
            <a:chExt cx="4001195" cy="3594737"/>
          </a:xfrm>
        </p:grpSpPr>
        <p:sp>
          <p:nvSpPr>
            <p:cNvPr id="111" name="Rectangle 110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879017" y="1697933"/>
            <a:ext cx="1931602" cy="1874871"/>
            <a:chOff x="6793458" y="1627056"/>
            <a:chExt cx="4001195" cy="3583647"/>
          </a:xfrm>
        </p:grpSpPr>
        <p:sp>
          <p:nvSpPr>
            <p:cNvPr id="177" name="Rectangle 176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25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105976" y="2291554"/>
            <a:ext cx="673637" cy="592155"/>
            <a:chOff x="6416039" y="2907774"/>
            <a:chExt cx="3025141" cy="2195037"/>
          </a:xfrm>
        </p:grpSpPr>
        <p:sp>
          <p:nvSpPr>
            <p:cNvPr id="204" name="Trapezoid 203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Flowchart: Manual Input 204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Flowchart: Manual Input 205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Flowchart: Manual Input 206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8" name="Flowchart: Manual Input 207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085176" y="5059479"/>
            <a:ext cx="670487" cy="351307"/>
            <a:chOff x="7185733" y="2685525"/>
            <a:chExt cx="3698167" cy="1788842"/>
          </a:xfrm>
        </p:grpSpPr>
        <p:sp>
          <p:nvSpPr>
            <p:cNvPr id="214" name="Rounded Rectangle 21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8560336" y="2291554"/>
            <a:ext cx="673637" cy="592155"/>
            <a:chOff x="6416039" y="2907774"/>
            <a:chExt cx="3025141" cy="2195037"/>
          </a:xfrm>
        </p:grpSpPr>
        <p:sp>
          <p:nvSpPr>
            <p:cNvPr id="221" name="Trapezoid 220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2" name="Flowchart: Manual Input 221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3" name="Flowchart: Manual Input 222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4" name="Flowchart: Manual Input 223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5" name="Flowchart: Manual Input 224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8563792" y="5059479"/>
            <a:ext cx="670487" cy="351307"/>
            <a:chOff x="7185733" y="2685525"/>
            <a:chExt cx="3698167" cy="1788842"/>
          </a:xfrm>
        </p:grpSpPr>
        <p:sp>
          <p:nvSpPr>
            <p:cNvPr id="232" name="Rounded Rectangle 23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9330690" y="4313394"/>
            <a:ext cx="1962353" cy="1853139"/>
            <a:chOff x="6793458" y="1621511"/>
            <a:chExt cx="4001195" cy="3594737"/>
          </a:xfrm>
        </p:grpSpPr>
        <p:sp>
          <p:nvSpPr>
            <p:cNvPr id="239" name="Rectangle 238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9361777" y="1687599"/>
            <a:ext cx="1931602" cy="1874871"/>
            <a:chOff x="6793458" y="1627056"/>
            <a:chExt cx="4001195" cy="3583647"/>
          </a:xfrm>
        </p:grpSpPr>
        <p:sp>
          <p:nvSpPr>
            <p:cNvPr id="265" name="Rectangle 264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1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65372" y="2900066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986400" y="5348925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8545653" y="285843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8423800" y="5301305"/>
            <a:ext cx="913711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-1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174922" y="5388721"/>
            <a:ext cx="4629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Reinforcements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93" name="Picture 29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2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0" grpId="0"/>
      <p:bldP spid="291" grpId="0"/>
      <p:bldP spid="29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885026" y="1902311"/>
            <a:ext cx="670487" cy="351307"/>
            <a:chOff x="7185733" y="2685525"/>
            <a:chExt cx="3698167" cy="1788842"/>
          </a:xfrm>
          <a:solidFill>
            <a:srgbClr val="00B0F0"/>
          </a:solidFill>
        </p:grpSpPr>
        <p:sp>
          <p:nvSpPr>
            <p:cNvPr id="294" name="Rounded Rectangle 29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5" name="Rounded Rectangle 29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7" name="Oval 29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8" name="Oval 29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9" name="Oval 29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00" name="TextBox 299"/>
          <p:cNvSpPr txBox="1"/>
          <p:nvPr/>
        </p:nvSpPr>
        <p:spPr>
          <a:xfrm>
            <a:off x="174922" y="5388721"/>
            <a:ext cx="4629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Reinforcements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5870454" y="1651117"/>
            <a:ext cx="800100" cy="6982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66705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4706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82707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90708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58704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66705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74706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82707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0708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58711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312" name="Rectangle 311"/>
          <p:cNvSpPr/>
          <p:nvPr/>
        </p:nvSpPr>
        <p:spPr>
          <a:xfrm>
            <a:off x="66712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74713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-8</a:t>
            </a:r>
          </a:p>
        </p:txBody>
      </p:sp>
      <p:sp>
        <p:nvSpPr>
          <p:cNvPr id="314" name="Rectangle 313"/>
          <p:cNvSpPr/>
          <p:nvPr/>
        </p:nvSpPr>
        <p:spPr>
          <a:xfrm>
            <a:off x="82714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90715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-2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58704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17" name="Rectangle 316"/>
          <p:cNvSpPr/>
          <p:nvPr/>
        </p:nvSpPr>
        <p:spPr>
          <a:xfrm>
            <a:off x="66705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8" name="Rectangle 317"/>
          <p:cNvSpPr/>
          <p:nvPr/>
        </p:nvSpPr>
        <p:spPr>
          <a:xfrm>
            <a:off x="74706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-3</a:t>
            </a:r>
          </a:p>
        </p:txBody>
      </p:sp>
      <p:sp>
        <p:nvSpPr>
          <p:cNvPr id="319" name="Rectangle 318"/>
          <p:cNvSpPr/>
          <p:nvPr/>
        </p:nvSpPr>
        <p:spPr>
          <a:xfrm>
            <a:off x="82707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-9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90708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-5</a:t>
            </a:r>
          </a:p>
        </p:txBody>
      </p:sp>
      <p:sp>
        <p:nvSpPr>
          <p:cNvPr id="321" name="Rectangle 320"/>
          <p:cNvSpPr/>
          <p:nvPr/>
        </p:nvSpPr>
        <p:spPr>
          <a:xfrm>
            <a:off x="58704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</a:t>
            </a:r>
          </a:p>
        </p:txBody>
      </p:sp>
      <p:sp>
        <p:nvSpPr>
          <p:cNvPr id="322" name="Rectangle 321"/>
          <p:cNvSpPr/>
          <p:nvPr/>
        </p:nvSpPr>
        <p:spPr>
          <a:xfrm>
            <a:off x="66705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74706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-5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82707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-3</a:t>
            </a:r>
          </a:p>
        </p:txBody>
      </p:sp>
      <p:sp>
        <p:nvSpPr>
          <p:cNvPr id="325" name="Rectangle 324"/>
          <p:cNvSpPr/>
          <p:nvPr/>
        </p:nvSpPr>
        <p:spPr>
          <a:xfrm>
            <a:off x="90708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-1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10671054" y="1378529"/>
            <a:ext cx="673637" cy="592155"/>
            <a:chOff x="6416039" y="2907774"/>
            <a:chExt cx="3025141" cy="2195037"/>
          </a:xfrm>
        </p:grpSpPr>
        <p:sp>
          <p:nvSpPr>
            <p:cNvPr id="175" name="Trapezoid 174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6" name="Flowchart: Manual Input 175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7" name="Flowchart: Manual Input 176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10701711" y="4002532"/>
            <a:ext cx="670487" cy="351307"/>
            <a:chOff x="7185733" y="2685525"/>
            <a:chExt cx="3698167" cy="1788842"/>
          </a:xfrm>
        </p:grpSpPr>
        <p:sp>
          <p:nvSpPr>
            <p:cNvPr id="185" name="Rounded Rectangle 18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0625050" y="2622243"/>
            <a:ext cx="673637" cy="592155"/>
            <a:chOff x="6416039" y="2907774"/>
            <a:chExt cx="3025141" cy="2195037"/>
          </a:xfrm>
        </p:grpSpPr>
        <p:sp>
          <p:nvSpPr>
            <p:cNvPr id="192" name="Trapezoid 191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Flowchart: Manual Input 192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Flowchart: Manual Input 193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5" name="Flowchart: Manual Input 194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6" name="Flowchart: Manual Input 195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0654266" y="5168444"/>
            <a:ext cx="670487" cy="351307"/>
            <a:chOff x="7185733" y="2685525"/>
            <a:chExt cx="3698167" cy="1788842"/>
          </a:xfrm>
        </p:grpSpPr>
        <p:sp>
          <p:nvSpPr>
            <p:cNvPr id="202" name="Rounded Rectangle 20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0630450" y="198704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0602935" y="4291978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0610367" y="3189120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0509748" y="5623824"/>
            <a:ext cx="913711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-1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74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2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latinumRi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926" y="0"/>
            <a:ext cx="11612799" cy="64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TYPES OF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SIMULATION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75752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0643" y="60242"/>
            <a:ext cx="9042535" cy="1101994"/>
          </a:xfrm>
        </p:spPr>
        <p:txBody>
          <a:bodyPr/>
          <a:lstStyle/>
          <a:p>
            <a:r>
              <a:rPr lang="fr-FR" dirty="0"/>
              <a:t>EXAMPLE: CAR RACE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044373" y="5207519"/>
            <a:ext cx="32179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Throttle</a:t>
            </a:r>
            <a:r>
              <a:rPr lang="fr-FR" sz="2800" dirty="0"/>
              <a:t> : [-100; 100]</a:t>
            </a:r>
          </a:p>
          <a:p>
            <a:r>
              <a:rPr lang="fr-FR" sz="2800" dirty="0" err="1"/>
              <a:t>Steering</a:t>
            </a:r>
            <a:r>
              <a:rPr lang="fr-FR" sz="2800" dirty="0"/>
              <a:t> : [-45; 45]</a:t>
            </a:r>
          </a:p>
        </p:txBody>
      </p:sp>
      <p:grpSp>
        <p:nvGrpSpPr>
          <p:cNvPr id="10" name="Group 10"/>
          <p:cNvGrpSpPr/>
          <p:nvPr/>
        </p:nvGrpSpPr>
        <p:grpSpPr>
          <a:xfrm rot="8987095">
            <a:off x="5107255" y="3010212"/>
            <a:ext cx="1307508" cy="957129"/>
            <a:chOff x="1051131" y="5170206"/>
            <a:chExt cx="1307508" cy="957129"/>
          </a:xfrm>
        </p:grpSpPr>
        <p:sp>
          <p:nvSpPr>
            <p:cNvPr id="14" name="Rectangle 13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4" name="Ellipse 3"/>
          <p:cNvSpPr/>
          <p:nvPr/>
        </p:nvSpPr>
        <p:spPr>
          <a:xfrm>
            <a:off x="2528945" y="1277257"/>
            <a:ext cx="3265714" cy="31812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 rot="4066370">
            <a:off x="7523682" y="2354366"/>
            <a:ext cx="1307508" cy="957129"/>
            <a:chOff x="1051131" y="5170206"/>
            <a:chExt cx="1307508" cy="957129"/>
          </a:xfrm>
          <a:solidFill>
            <a:srgbClr val="92D050"/>
          </a:solidFill>
        </p:grpSpPr>
        <p:sp>
          <p:nvSpPr>
            <p:cNvPr id="20" name="Rectangle 19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22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071" y="50717"/>
            <a:ext cx="9042535" cy="1101994"/>
          </a:xfrm>
        </p:spPr>
        <p:txBody>
          <a:bodyPr>
            <a:normAutofit/>
          </a:bodyPr>
          <a:lstStyle/>
          <a:p>
            <a:r>
              <a:rPr lang="fr-FR" dirty="0"/>
              <a:t>BAD RANDOM, GOOD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044373" y="5207519"/>
            <a:ext cx="32179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Throttle</a:t>
            </a:r>
            <a:r>
              <a:rPr lang="fr-FR" sz="2800" dirty="0"/>
              <a:t> : [-100; 100]</a:t>
            </a:r>
          </a:p>
          <a:p>
            <a:r>
              <a:rPr lang="fr-FR" sz="2800" dirty="0" err="1"/>
              <a:t>Steering</a:t>
            </a:r>
            <a:r>
              <a:rPr lang="fr-FR" sz="2800" dirty="0"/>
              <a:t> : [-45; 45]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18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739" y="68221"/>
            <a:ext cx="9042535" cy="1101994"/>
          </a:xfrm>
        </p:spPr>
        <p:txBody>
          <a:bodyPr/>
          <a:lstStyle/>
          <a:p>
            <a:r>
              <a:rPr lang="fr-FR" dirty="0"/>
              <a:t>BAD RANDOM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9107"/>
            <a:ext cx="113992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Move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badRandomMove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THROTTLE_RANGE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THROTTLE_MIN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steering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STEERING_RANGE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STEERING_LEFT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fr-FR" sz="2400" dirty="0">
              <a:latin typeface="Consolas" panose="020B0609020204030204" pitchFamily="49" charset="0"/>
            </a:endParaRP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steering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3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960" y="47775"/>
            <a:ext cx="9042535" cy="1101994"/>
          </a:xfrm>
        </p:spPr>
        <p:txBody>
          <a:bodyPr/>
          <a:lstStyle/>
          <a:p>
            <a:r>
              <a:rPr lang="fr-FR" dirty="0"/>
              <a:t>BAD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50332" y="4195985"/>
            <a:ext cx="292739" cy="951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996701" y="3358497"/>
            <a:ext cx="146370" cy="837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996702" y="2153540"/>
            <a:ext cx="498670" cy="1218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495372" y="1529697"/>
            <a:ext cx="692209" cy="623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187581" y="692209"/>
            <a:ext cx="136733" cy="837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850332" y="1815066"/>
            <a:ext cx="2226012" cy="3332346"/>
            <a:chOff x="1850332" y="1815066"/>
            <a:chExt cx="2226012" cy="3332346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1850332" y="4503634"/>
              <a:ext cx="395705" cy="6437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253076" y="3913974"/>
              <a:ext cx="849047" cy="5896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102123" y="3371915"/>
              <a:ext cx="358924" cy="5449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461047" y="2490274"/>
              <a:ext cx="119641" cy="88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580688" y="1815066"/>
              <a:ext cx="495656" cy="7095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5" name="Freeform 44"/>
          <p:cNvSpPr/>
          <p:nvPr/>
        </p:nvSpPr>
        <p:spPr>
          <a:xfrm>
            <a:off x="1888621" y="2042445"/>
            <a:ext cx="3632436" cy="3093577"/>
          </a:xfrm>
          <a:custGeom>
            <a:avLst/>
            <a:gdLst>
              <a:gd name="connsiteX0" fmla="*/ 0 w 3632436"/>
              <a:gd name="connsiteY0" fmla="*/ 3093577 h 3093577"/>
              <a:gd name="connsiteX1" fmla="*/ 606751 w 3632436"/>
              <a:gd name="connsiteY1" fmla="*/ 2615013 h 3093577"/>
              <a:gd name="connsiteX2" fmla="*/ 1110953 w 3632436"/>
              <a:gd name="connsiteY2" fmla="*/ 2127903 h 3093577"/>
              <a:gd name="connsiteX3" fmla="*/ 1102407 w 3632436"/>
              <a:gd name="connsiteY3" fmla="*/ 1034041 h 3093577"/>
              <a:gd name="connsiteX4" fmla="*/ 1845891 w 3632436"/>
              <a:gd name="connsiteY4" fmla="*/ 153824 h 3093577"/>
              <a:gd name="connsiteX5" fmla="*/ 3358497 w 3632436"/>
              <a:gd name="connsiteY5" fmla="*/ 68366 h 3093577"/>
              <a:gd name="connsiteX6" fmla="*/ 3631962 w 3632436"/>
              <a:gd name="connsiteY6" fmla="*/ 0 h 30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2436" h="3093577">
                <a:moveTo>
                  <a:pt x="0" y="3093577"/>
                </a:moveTo>
                <a:cubicBezTo>
                  <a:pt x="210796" y="2934768"/>
                  <a:pt x="421592" y="2775959"/>
                  <a:pt x="606751" y="2615013"/>
                </a:cubicBezTo>
                <a:cubicBezTo>
                  <a:pt x="791910" y="2454067"/>
                  <a:pt x="1028344" y="2391398"/>
                  <a:pt x="1110953" y="2127903"/>
                </a:cubicBezTo>
                <a:cubicBezTo>
                  <a:pt x="1193562" y="1864408"/>
                  <a:pt x="979917" y="1363054"/>
                  <a:pt x="1102407" y="1034041"/>
                </a:cubicBezTo>
                <a:cubicBezTo>
                  <a:pt x="1224897" y="705028"/>
                  <a:pt x="1469876" y="314770"/>
                  <a:pt x="1845891" y="153824"/>
                </a:cubicBezTo>
                <a:cubicBezTo>
                  <a:pt x="2221906" y="-7122"/>
                  <a:pt x="3060819" y="94003"/>
                  <a:pt x="3358497" y="68366"/>
                </a:cubicBezTo>
                <a:cubicBezTo>
                  <a:pt x="3656175" y="42729"/>
                  <a:pt x="3631962" y="0"/>
                  <a:pt x="3631962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reeform 45"/>
          <p:cNvSpPr/>
          <p:nvPr/>
        </p:nvSpPr>
        <p:spPr>
          <a:xfrm>
            <a:off x="1862983" y="4016523"/>
            <a:ext cx="3666146" cy="1225427"/>
          </a:xfrm>
          <a:custGeom>
            <a:avLst/>
            <a:gdLst>
              <a:gd name="connsiteX0" fmla="*/ 0 w 3666146"/>
              <a:gd name="connsiteY0" fmla="*/ 1162228 h 1225427"/>
              <a:gd name="connsiteX1" fmla="*/ 828942 w 3666146"/>
              <a:gd name="connsiteY1" fmla="*/ 734939 h 1225427"/>
              <a:gd name="connsiteX2" fmla="*/ 1598064 w 3666146"/>
              <a:gd name="connsiteY2" fmla="*/ 760576 h 1225427"/>
              <a:gd name="connsiteX3" fmla="*/ 2367185 w 3666146"/>
              <a:gd name="connsiteY3" fmla="*/ 1204957 h 1225427"/>
              <a:gd name="connsiteX4" fmla="*/ 2897024 w 3666146"/>
              <a:gd name="connsiteY4" fmla="*/ 1076770 h 1225427"/>
              <a:gd name="connsiteX5" fmla="*/ 3512322 w 3666146"/>
              <a:gd name="connsiteY5" fmla="*/ 427290 h 1225427"/>
              <a:gd name="connsiteX6" fmla="*/ 3666146 w 3666146"/>
              <a:gd name="connsiteY6" fmla="*/ 0 h 122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146" h="1225427">
                <a:moveTo>
                  <a:pt x="0" y="1162228"/>
                </a:moveTo>
                <a:cubicBezTo>
                  <a:pt x="281299" y="982054"/>
                  <a:pt x="562598" y="801881"/>
                  <a:pt x="828942" y="734939"/>
                </a:cubicBezTo>
                <a:cubicBezTo>
                  <a:pt x="1095286" y="667997"/>
                  <a:pt x="1341690" y="682240"/>
                  <a:pt x="1598064" y="760576"/>
                </a:cubicBezTo>
                <a:cubicBezTo>
                  <a:pt x="1854438" y="838912"/>
                  <a:pt x="2150692" y="1152258"/>
                  <a:pt x="2367185" y="1204957"/>
                </a:cubicBezTo>
                <a:cubicBezTo>
                  <a:pt x="2583678" y="1257656"/>
                  <a:pt x="2706168" y="1206381"/>
                  <a:pt x="2897024" y="1076770"/>
                </a:cubicBezTo>
                <a:cubicBezTo>
                  <a:pt x="3087880" y="947159"/>
                  <a:pt x="3384135" y="606752"/>
                  <a:pt x="3512322" y="427290"/>
                </a:cubicBezTo>
                <a:cubicBezTo>
                  <a:pt x="3640509" y="247828"/>
                  <a:pt x="3653327" y="123914"/>
                  <a:pt x="3666146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reeform 46"/>
          <p:cNvSpPr/>
          <p:nvPr/>
        </p:nvSpPr>
        <p:spPr>
          <a:xfrm>
            <a:off x="1871529" y="2330845"/>
            <a:ext cx="3649054" cy="2796632"/>
          </a:xfrm>
          <a:custGeom>
            <a:avLst/>
            <a:gdLst>
              <a:gd name="connsiteX0" fmla="*/ 0 w 3649054"/>
              <a:gd name="connsiteY0" fmla="*/ 2796632 h 2796632"/>
              <a:gd name="connsiteX1" fmla="*/ 581114 w 3649054"/>
              <a:gd name="connsiteY1" fmla="*/ 2181334 h 2796632"/>
              <a:gd name="connsiteX2" fmla="*/ 854579 w 3649054"/>
              <a:gd name="connsiteY2" fmla="*/ 1215660 h 2796632"/>
              <a:gd name="connsiteX3" fmla="*/ 1444239 w 3649054"/>
              <a:gd name="connsiteY3" fmla="*/ 549088 h 2796632"/>
              <a:gd name="connsiteX4" fmla="*/ 2196269 w 3649054"/>
              <a:gd name="connsiteY4" fmla="*/ 309805 h 2796632"/>
              <a:gd name="connsiteX5" fmla="*/ 3324314 w 3649054"/>
              <a:gd name="connsiteY5" fmla="*/ 36340 h 2796632"/>
              <a:gd name="connsiteX6" fmla="*/ 3649054 w 3649054"/>
              <a:gd name="connsiteY6" fmla="*/ 10703 h 27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9054" h="2796632">
                <a:moveTo>
                  <a:pt x="0" y="2796632"/>
                </a:moveTo>
                <a:cubicBezTo>
                  <a:pt x="219342" y="2620730"/>
                  <a:pt x="438684" y="2444829"/>
                  <a:pt x="581114" y="2181334"/>
                </a:cubicBezTo>
                <a:cubicBezTo>
                  <a:pt x="723544" y="1917839"/>
                  <a:pt x="710725" y="1487701"/>
                  <a:pt x="854579" y="1215660"/>
                </a:cubicBezTo>
                <a:cubicBezTo>
                  <a:pt x="998433" y="943619"/>
                  <a:pt x="1220624" y="700064"/>
                  <a:pt x="1444239" y="549088"/>
                </a:cubicBezTo>
                <a:cubicBezTo>
                  <a:pt x="1667854" y="398112"/>
                  <a:pt x="1882923" y="395263"/>
                  <a:pt x="2196269" y="309805"/>
                </a:cubicBezTo>
                <a:cubicBezTo>
                  <a:pt x="2509615" y="224347"/>
                  <a:pt x="3082183" y="86190"/>
                  <a:pt x="3324314" y="36340"/>
                </a:cubicBezTo>
                <a:cubicBezTo>
                  <a:pt x="3566445" y="-13510"/>
                  <a:pt x="3607749" y="-1404"/>
                  <a:pt x="3649054" y="10703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reeform 47"/>
          <p:cNvSpPr/>
          <p:nvPr/>
        </p:nvSpPr>
        <p:spPr>
          <a:xfrm>
            <a:off x="1888621" y="1358781"/>
            <a:ext cx="1165415" cy="3760150"/>
          </a:xfrm>
          <a:custGeom>
            <a:avLst/>
            <a:gdLst>
              <a:gd name="connsiteX0" fmla="*/ 0 w 1165415"/>
              <a:gd name="connsiteY0" fmla="*/ 3760150 h 3760150"/>
              <a:gd name="connsiteX1" fmla="*/ 384560 w 1165415"/>
              <a:gd name="connsiteY1" fmla="*/ 2871387 h 3760150"/>
              <a:gd name="connsiteX2" fmla="*/ 615297 w 1165415"/>
              <a:gd name="connsiteY2" fmla="*/ 1811709 h 3760150"/>
              <a:gd name="connsiteX3" fmla="*/ 1162228 w 1165415"/>
              <a:gd name="connsiteY3" fmla="*/ 1119499 h 3760150"/>
              <a:gd name="connsiteX4" fmla="*/ 854579 w 1165415"/>
              <a:gd name="connsiteY4" fmla="*/ 0 h 3760150"/>
              <a:gd name="connsiteX5" fmla="*/ 854579 w 1165415"/>
              <a:gd name="connsiteY5" fmla="*/ 0 h 3760150"/>
              <a:gd name="connsiteX6" fmla="*/ 854579 w 1165415"/>
              <a:gd name="connsiteY6" fmla="*/ 0 h 37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415" h="3760150">
                <a:moveTo>
                  <a:pt x="0" y="3760150"/>
                </a:moveTo>
                <a:cubicBezTo>
                  <a:pt x="141005" y="3478138"/>
                  <a:pt x="282011" y="3196127"/>
                  <a:pt x="384560" y="2871387"/>
                </a:cubicBezTo>
                <a:cubicBezTo>
                  <a:pt x="487110" y="2546647"/>
                  <a:pt x="485686" y="2103690"/>
                  <a:pt x="615297" y="1811709"/>
                </a:cubicBezTo>
                <a:cubicBezTo>
                  <a:pt x="744908" y="1519728"/>
                  <a:pt x="1122348" y="1421450"/>
                  <a:pt x="1162228" y="1119499"/>
                </a:cubicBezTo>
                <a:cubicBezTo>
                  <a:pt x="1202108" y="817547"/>
                  <a:pt x="854579" y="0"/>
                  <a:pt x="854579" y="0"/>
                </a:cubicBezTo>
                <a:lnTo>
                  <a:pt x="854579" y="0"/>
                </a:lnTo>
                <a:lnTo>
                  <a:pt x="854579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reeform 48"/>
          <p:cNvSpPr/>
          <p:nvPr/>
        </p:nvSpPr>
        <p:spPr>
          <a:xfrm>
            <a:off x="1845892" y="1871529"/>
            <a:ext cx="1692067" cy="3281585"/>
          </a:xfrm>
          <a:custGeom>
            <a:avLst/>
            <a:gdLst>
              <a:gd name="connsiteX0" fmla="*/ 0 w 1692067"/>
              <a:gd name="connsiteY0" fmla="*/ 3281585 h 3281585"/>
              <a:gd name="connsiteX1" fmla="*/ 495656 w 1692067"/>
              <a:gd name="connsiteY1" fmla="*/ 2640650 h 3281585"/>
              <a:gd name="connsiteX2" fmla="*/ 1016949 w 1692067"/>
              <a:gd name="connsiteY2" fmla="*/ 1469877 h 3281585"/>
              <a:gd name="connsiteX3" fmla="*/ 1128044 w 1692067"/>
              <a:gd name="connsiteY3" fmla="*/ 521293 h 3281585"/>
              <a:gd name="connsiteX4" fmla="*/ 1692067 w 1692067"/>
              <a:gd name="connsiteY4" fmla="*/ 0 h 3281585"/>
              <a:gd name="connsiteX5" fmla="*/ 1692067 w 1692067"/>
              <a:gd name="connsiteY5" fmla="*/ 0 h 3281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067" h="3281585">
                <a:moveTo>
                  <a:pt x="0" y="3281585"/>
                </a:moveTo>
                <a:cubicBezTo>
                  <a:pt x="163082" y="3112093"/>
                  <a:pt x="326165" y="2942601"/>
                  <a:pt x="495656" y="2640650"/>
                </a:cubicBezTo>
                <a:cubicBezTo>
                  <a:pt x="665147" y="2338699"/>
                  <a:pt x="911551" y="1823103"/>
                  <a:pt x="1016949" y="1469877"/>
                </a:cubicBezTo>
                <a:cubicBezTo>
                  <a:pt x="1122347" y="1116651"/>
                  <a:pt x="1015524" y="766272"/>
                  <a:pt x="1128044" y="521293"/>
                </a:cubicBezTo>
                <a:cubicBezTo>
                  <a:pt x="1240564" y="276314"/>
                  <a:pt x="1692067" y="0"/>
                  <a:pt x="1692067" y="0"/>
                </a:cubicBezTo>
                <a:lnTo>
                  <a:pt x="169206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reeform 49"/>
          <p:cNvSpPr/>
          <p:nvPr/>
        </p:nvSpPr>
        <p:spPr>
          <a:xfrm>
            <a:off x="1316052" y="2110811"/>
            <a:ext cx="683328" cy="3008120"/>
          </a:xfrm>
          <a:custGeom>
            <a:avLst/>
            <a:gdLst>
              <a:gd name="connsiteX0" fmla="*/ 546931 w 683328"/>
              <a:gd name="connsiteY0" fmla="*/ 3008120 h 3008120"/>
              <a:gd name="connsiteX1" fmla="*/ 666572 w 683328"/>
              <a:gd name="connsiteY1" fmla="*/ 2196269 h 3008120"/>
              <a:gd name="connsiteX2" fmla="*/ 222191 w 683328"/>
              <a:gd name="connsiteY2" fmla="*/ 1495514 h 3008120"/>
              <a:gd name="connsiteX3" fmla="*/ 239283 w 683328"/>
              <a:gd name="connsiteY3" fmla="*/ 640935 h 3008120"/>
              <a:gd name="connsiteX4" fmla="*/ 0 w 683328"/>
              <a:gd name="connsiteY4" fmla="*/ 0 h 300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328" h="3008120">
                <a:moveTo>
                  <a:pt x="546931" y="3008120"/>
                </a:moveTo>
                <a:cubicBezTo>
                  <a:pt x="633813" y="2728245"/>
                  <a:pt x="720695" y="2448370"/>
                  <a:pt x="666572" y="2196269"/>
                </a:cubicBezTo>
                <a:cubicBezTo>
                  <a:pt x="612449" y="1944168"/>
                  <a:pt x="293406" y="1754736"/>
                  <a:pt x="222191" y="1495514"/>
                </a:cubicBezTo>
                <a:cubicBezTo>
                  <a:pt x="150976" y="1236292"/>
                  <a:pt x="276315" y="890187"/>
                  <a:pt x="239283" y="640935"/>
                </a:cubicBezTo>
                <a:cubicBezTo>
                  <a:pt x="202251" y="391683"/>
                  <a:pt x="101125" y="195841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reeform 50"/>
          <p:cNvSpPr/>
          <p:nvPr/>
        </p:nvSpPr>
        <p:spPr>
          <a:xfrm>
            <a:off x="1350236" y="1290415"/>
            <a:ext cx="692470" cy="3862699"/>
          </a:xfrm>
          <a:custGeom>
            <a:avLst/>
            <a:gdLst>
              <a:gd name="connsiteX0" fmla="*/ 521293 w 692470"/>
              <a:gd name="connsiteY0" fmla="*/ 3862699 h 3862699"/>
              <a:gd name="connsiteX1" fmla="*/ 692209 w 692470"/>
              <a:gd name="connsiteY1" fmla="*/ 2777383 h 3862699"/>
              <a:gd name="connsiteX2" fmla="*/ 487110 w 692470"/>
              <a:gd name="connsiteY2" fmla="*/ 1965533 h 3862699"/>
              <a:gd name="connsiteX3" fmla="*/ 640934 w 692470"/>
              <a:gd name="connsiteY3" fmla="*/ 504202 h 3862699"/>
              <a:gd name="connsiteX4" fmla="*/ 0 w 692470"/>
              <a:gd name="connsiteY4" fmla="*/ 0 h 386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70" h="3862699">
                <a:moveTo>
                  <a:pt x="521293" y="3862699"/>
                </a:moveTo>
                <a:cubicBezTo>
                  <a:pt x="609599" y="3478138"/>
                  <a:pt x="697906" y="3093577"/>
                  <a:pt x="692209" y="2777383"/>
                </a:cubicBezTo>
                <a:cubicBezTo>
                  <a:pt x="686512" y="2461189"/>
                  <a:pt x="495656" y="2344396"/>
                  <a:pt x="487110" y="1965533"/>
                </a:cubicBezTo>
                <a:cubicBezTo>
                  <a:pt x="478564" y="1586670"/>
                  <a:pt x="722119" y="831791"/>
                  <a:pt x="640934" y="504202"/>
                </a:cubicBezTo>
                <a:cubicBezTo>
                  <a:pt x="559749" y="176613"/>
                  <a:pt x="279874" y="88306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12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543" y="58468"/>
            <a:ext cx="9042535" cy="1101994"/>
          </a:xfrm>
        </p:spPr>
        <p:txBody>
          <a:bodyPr/>
          <a:lstStyle/>
          <a:p>
            <a:r>
              <a:rPr lang="fr-FR" dirty="0"/>
              <a:t>BAD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reeform 46"/>
          <p:cNvSpPr/>
          <p:nvPr/>
        </p:nvSpPr>
        <p:spPr>
          <a:xfrm>
            <a:off x="1871529" y="2330845"/>
            <a:ext cx="3649054" cy="2796632"/>
          </a:xfrm>
          <a:custGeom>
            <a:avLst/>
            <a:gdLst>
              <a:gd name="connsiteX0" fmla="*/ 0 w 3649054"/>
              <a:gd name="connsiteY0" fmla="*/ 2796632 h 2796632"/>
              <a:gd name="connsiteX1" fmla="*/ 581114 w 3649054"/>
              <a:gd name="connsiteY1" fmla="*/ 2181334 h 2796632"/>
              <a:gd name="connsiteX2" fmla="*/ 854579 w 3649054"/>
              <a:gd name="connsiteY2" fmla="*/ 1215660 h 2796632"/>
              <a:gd name="connsiteX3" fmla="*/ 1444239 w 3649054"/>
              <a:gd name="connsiteY3" fmla="*/ 549088 h 2796632"/>
              <a:gd name="connsiteX4" fmla="*/ 2196269 w 3649054"/>
              <a:gd name="connsiteY4" fmla="*/ 309805 h 2796632"/>
              <a:gd name="connsiteX5" fmla="*/ 3324314 w 3649054"/>
              <a:gd name="connsiteY5" fmla="*/ 36340 h 2796632"/>
              <a:gd name="connsiteX6" fmla="*/ 3649054 w 3649054"/>
              <a:gd name="connsiteY6" fmla="*/ 10703 h 27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9054" h="2796632">
                <a:moveTo>
                  <a:pt x="0" y="2796632"/>
                </a:moveTo>
                <a:cubicBezTo>
                  <a:pt x="219342" y="2620730"/>
                  <a:pt x="438684" y="2444829"/>
                  <a:pt x="581114" y="2181334"/>
                </a:cubicBezTo>
                <a:cubicBezTo>
                  <a:pt x="723544" y="1917839"/>
                  <a:pt x="710725" y="1487701"/>
                  <a:pt x="854579" y="1215660"/>
                </a:cubicBezTo>
                <a:cubicBezTo>
                  <a:pt x="998433" y="943619"/>
                  <a:pt x="1220624" y="700064"/>
                  <a:pt x="1444239" y="549088"/>
                </a:cubicBezTo>
                <a:cubicBezTo>
                  <a:pt x="1667854" y="398112"/>
                  <a:pt x="1882923" y="395263"/>
                  <a:pt x="2196269" y="309805"/>
                </a:cubicBezTo>
                <a:cubicBezTo>
                  <a:pt x="2509615" y="224347"/>
                  <a:pt x="3082183" y="86190"/>
                  <a:pt x="3324314" y="36340"/>
                </a:cubicBezTo>
                <a:cubicBezTo>
                  <a:pt x="3566445" y="-13510"/>
                  <a:pt x="3607749" y="-1404"/>
                  <a:pt x="3649054" y="10703"/>
                </a:cubicBezTo>
              </a:path>
            </a:pathLst>
          </a:cu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2" name="Group 51"/>
          <p:cNvGrpSpPr/>
          <p:nvPr/>
        </p:nvGrpSpPr>
        <p:grpSpPr>
          <a:xfrm rot="1901965">
            <a:off x="5016496" y="1738592"/>
            <a:ext cx="1307508" cy="957129"/>
            <a:chOff x="1051131" y="5170206"/>
            <a:chExt cx="1307508" cy="957129"/>
          </a:xfrm>
        </p:grpSpPr>
        <p:sp>
          <p:nvSpPr>
            <p:cNvPr id="53" name="Rectangle 52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67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70675250"/>
              </p:ext>
            </p:extLst>
          </p:nvPr>
        </p:nvGraphicFramePr>
        <p:xfrm>
          <a:off x="2171668" y="2479190"/>
          <a:ext cx="11424070" cy="5094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05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38DCD9-ADEE-4B74-934B-4DAA5B34B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038DCD9-ADEE-4B74-934B-4DAA5B34B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3F7461-541C-4086-82E6-078B3DCE4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DC3F7461-541C-4086-82E6-078B3DCE4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1A9D7F4-F8EF-465E-9DF3-C030F6C89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1A9D7F4-F8EF-465E-9DF3-C030F6C89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9210BB-FB52-4B72-AC38-8FA7EB658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29210BB-FB52-4B72-AC38-8FA7EB658C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50B50A-1F9B-4FB7-9132-E3C0E8249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AE50B50A-1F9B-4FB7-9132-E3C0E82496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39259F-F4FB-40F2-98DE-5D5E6C735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C139259F-F4FB-40F2-98DE-5D5E6C735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F9B482-E0A0-49A5-AFB3-92A636C52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50F9B482-E0A0-49A5-AFB3-92A636C525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B430E4-733A-4EBB-ABE6-8CD01E4E0B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9AB430E4-733A-4EBB-ABE6-8CD01E4E0B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693" y="68221"/>
            <a:ext cx="9042535" cy="1101994"/>
          </a:xfrm>
        </p:spPr>
        <p:txBody>
          <a:bodyPr>
            <a:noAutofit/>
          </a:bodyPr>
          <a:lstStyle/>
          <a:p>
            <a:r>
              <a:rPr lang="fr-FR" dirty="0"/>
              <a:t>GOOD RANDOM :</a:t>
            </a:r>
            <a:br>
              <a:rPr lang="fr-FR" dirty="0"/>
            </a:br>
            <a:r>
              <a:rPr lang="fr-FR" dirty="0"/>
              <a:t>USE HEURISTIC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576726"/>
            <a:ext cx="110594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Move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enhancedRandom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if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nextDouble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0.7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heuristicFunction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badRandomMove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68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821" y="68221"/>
            <a:ext cx="9042535" cy="1101994"/>
          </a:xfrm>
        </p:spPr>
        <p:txBody>
          <a:bodyPr>
            <a:noAutofit/>
          </a:bodyPr>
          <a:lstStyle/>
          <a:p>
            <a:r>
              <a:rPr lang="fr-FR" dirty="0"/>
              <a:t>GOOD RANDOM :</a:t>
            </a:r>
            <a:br>
              <a:rPr lang="fr-FR" dirty="0"/>
            </a:br>
            <a:r>
              <a:rPr lang="fr-FR" dirty="0"/>
              <a:t>USE KNOWN GOOD 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294040"/>
            <a:ext cx="1122935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Move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enhancedRandom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   </a:t>
            </a:r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double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throttleRandom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nextDouble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if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throttleRandom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897BB"/>
                </a:solidFill>
                <a:latin typeface="Consolas" panose="020B0609020204030204" pitchFamily="49" charset="0"/>
              </a:rPr>
              <a:t>0.6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26262"/>
                </a:solidFill>
                <a:latin typeface="Consolas" panose="020B0609020204030204" pitchFamily="49" charset="0"/>
              </a:rPr>
              <a:t>// 60% chance full throttle</a:t>
            </a:r>
          </a:p>
          <a:p>
            <a:pPr algn="l"/>
            <a:r>
              <a:rPr lang="fr-FR" sz="24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2400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r>
              <a:rPr lang="en-US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if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throttleRandom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897BB"/>
                </a:solidFill>
                <a:latin typeface="Consolas" panose="020B0609020204030204" pitchFamily="49" charset="0"/>
              </a:rPr>
              <a:t>0.7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26262"/>
                </a:solidFill>
                <a:latin typeface="Consolas" panose="020B0609020204030204" pitchFamily="49" charset="0"/>
              </a:rPr>
              <a:t>// 10% chance full brake</a:t>
            </a:r>
          </a:p>
          <a:p>
            <a:pPr algn="l"/>
            <a:r>
              <a:rPr lang="fr-FR" sz="24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2400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-</a:t>
            </a:r>
            <a:r>
              <a:rPr lang="fr-FR" sz="24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else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626262"/>
                </a:solidFill>
                <a:latin typeface="Consolas" panose="020B0609020204030204" pitchFamily="49" charset="0"/>
              </a:rPr>
              <a:t>// 30% change </a:t>
            </a:r>
            <a:r>
              <a:rPr lang="fr-FR" sz="2400" b="1" dirty="0" err="1">
                <a:solidFill>
                  <a:srgbClr val="626262"/>
                </a:solidFill>
                <a:latin typeface="Consolas" panose="020B0609020204030204" pitchFamily="49" charset="0"/>
              </a:rPr>
              <a:t>random</a:t>
            </a:r>
            <a:endParaRPr lang="fr-FR" sz="2400" b="1" dirty="0">
              <a:solidFill>
                <a:srgbClr val="626262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sz="24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2400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2400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THROTTLE_RANGE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THROTTLE_MIN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…</a:t>
            </a:r>
            <a:endParaRPr lang="fr-FR" sz="2400" dirty="0">
              <a:latin typeface="Consolas" panose="020B0609020204030204" pitchFamily="49" charset="0"/>
            </a:endParaRP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steering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1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071" y="68221"/>
            <a:ext cx="9042535" cy="1101994"/>
          </a:xfrm>
        </p:spPr>
        <p:txBody>
          <a:bodyPr/>
          <a:lstStyle/>
          <a:p>
            <a:r>
              <a:rPr lang="fr-FR" dirty="0"/>
              <a:t>GOOD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reeform 3"/>
          <p:cNvSpPr/>
          <p:nvPr/>
        </p:nvSpPr>
        <p:spPr>
          <a:xfrm>
            <a:off x="1873188" y="2875117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reeform 5"/>
          <p:cNvSpPr/>
          <p:nvPr/>
        </p:nvSpPr>
        <p:spPr>
          <a:xfrm>
            <a:off x="1882066" y="2440433"/>
            <a:ext cx="4625266" cy="2726371"/>
          </a:xfrm>
          <a:custGeom>
            <a:avLst/>
            <a:gdLst>
              <a:gd name="connsiteX0" fmla="*/ 0 w 4625266"/>
              <a:gd name="connsiteY0" fmla="*/ 2726371 h 2726371"/>
              <a:gd name="connsiteX1" fmla="*/ 452761 w 4625266"/>
              <a:gd name="connsiteY1" fmla="*/ 1847482 h 2726371"/>
              <a:gd name="connsiteX2" fmla="*/ 1296140 w 4625266"/>
              <a:gd name="connsiteY2" fmla="*/ 808794 h 2726371"/>
              <a:gd name="connsiteX3" fmla="*/ 2228295 w 4625266"/>
              <a:gd name="connsiteY3" fmla="*/ 267256 h 2726371"/>
              <a:gd name="connsiteX4" fmla="*/ 3488924 w 4625266"/>
              <a:gd name="connsiteY4" fmla="*/ 926 h 2726371"/>
              <a:gd name="connsiteX5" fmla="*/ 4625266 w 4625266"/>
              <a:gd name="connsiteY5" fmla="*/ 196235 h 27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266" h="2726371">
                <a:moveTo>
                  <a:pt x="0" y="2726371"/>
                </a:moveTo>
                <a:cubicBezTo>
                  <a:pt x="118369" y="2446724"/>
                  <a:pt x="236738" y="2167078"/>
                  <a:pt x="452761" y="1847482"/>
                </a:cubicBezTo>
                <a:cubicBezTo>
                  <a:pt x="668784" y="1527886"/>
                  <a:pt x="1000218" y="1072165"/>
                  <a:pt x="1296140" y="808794"/>
                </a:cubicBezTo>
                <a:cubicBezTo>
                  <a:pt x="1592062" y="545423"/>
                  <a:pt x="1862831" y="401901"/>
                  <a:pt x="2228295" y="267256"/>
                </a:cubicBezTo>
                <a:cubicBezTo>
                  <a:pt x="2593759" y="132611"/>
                  <a:pt x="3089429" y="12763"/>
                  <a:pt x="3488924" y="926"/>
                </a:cubicBezTo>
                <a:cubicBezTo>
                  <a:pt x="3888419" y="-10911"/>
                  <a:pt x="4256842" y="92662"/>
                  <a:pt x="4625266" y="19623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reeform 6"/>
          <p:cNvSpPr/>
          <p:nvPr/>
        </p:nvSpPr>
        <p:spPr>
          <a:xfrm>
            <a:off x="1882066" y="1677880"/>
            <a:ext cx="3666478" cy="3497802"/>
          </a:xfrm>
          <a:custGeom>
            <a:avLst/>
            <a:gdLst>
              <a:gd name="connsiteX0" fmla="*/ 0 w 3666478"/>
              <a:gd name="connsiteY0" fmla="*/ 3497802 h 3497802"/>
              <a:gd name="connsiteX1" fmla="*/ 834501 w 3666478"/>
              <a:gd name="connsiteY1" fmla="*/ 2689934 h 3497802"/>
              <a:gd name="connsiteX2" fmla="*/ 1526959 w 3666478"/>
              <a:gd name="connsiteY2" fmla="*/ 1873188 h 3497802"/>
              <a:gd name="connsiteX3" fmla="*/ 2086252 w 3666478"/>
              <a:gd name="connsiteY3" fmla="*/ 896644 h 3497802"/>
              <a:gd name="connsiteX4" fmla="*/ 2858610 w 3666478"/>
              <a:gd name="connsiteY4" fmla="*/ 150920 h 3497802"/>
              <a:gd name="connsiteX5" fmla="*/ 3666478 w 3666478"/>
              <a:gd name="connsiteY5" fmla="*/ 0 h 349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478" h="3497802">
                <a:moveTo>
                  <a:pt x="0" y="3497802"/>
                </a:moveTo>
                <a:cubicBezTo>
                  <a:pt x="290004" y="3229252"/>
                  <a:pt x="580008" y="2960703"/>
                  <a:pt x="834501" y="2689934"/>
                </a:cubicBezTo>
                <a:cubicBezTo>
                  <a:pt x="1088994" y="2419165"/>
                  <a:pt x="1318334" y="2172070"/>
                  <a:pt x="1526959" y="1873188"/>
                </a:cubicBezTo>
                <a:cubicBezTo>
                  <a:pt x="1735584" y="1574306"/>
                  <a:pt x="1864310" y="1183689"/>
                  <a:pt x="2086252" y="896644"/>
                </a:cubicBezTo>
                <a:cubicBezTo>
                  <a:pt x="2308194" y="609599"/>
                  <a:pt x="2595239" y="300361"/>
                  <a:pt x="2858610" y="150920"/>
                </a:cubicBezTo>
                <a:cubicBezTo>
                  <a:pt x="3121981" y="1479"/>
                  <a:pt x="3394229" y="739"/>
                  <a:pt x="3666478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reeform 7"/>
          <p:cNvSpPr/>
          <p:nvPr/>
        </p:nvSpPr>
        <p:spPr>
          <a:xfrm>
            <a:off x="1873188" y="2177492"/>
            <a:ext cx="4296793" cy="2998190"/>
          </a:xfrm>
          <a:custGeom>
            <a:avLst/>
            <a:gdLst>
              <a:gd name="connsiteX0" fmla="*/ 0 w 4296793"/>
              <a:gd name="connsiteY0" fmla="*/ 2998190 h 2998190"/>
              <a:gd name="connsiteX1" fmla="*/ 497150 w 4296793"/>
              <a:gd name="connsiteY1" fmla="*/ 2039401 h 2998190"/>
              <a:gd name="connsiteX2" fmla="*/ 1260629 w 4296793"/>
              <a:gd name="connsiteY2" fmla="*/ 761017 h 2998190"/>
              <a:gd name="connsiteX3" fmla="*/ 3009530 w 4296793"/>
              <a:gd name="connsiteY3" fmla="*/ 50803 h 2998190"/>
              <a:gd name="connsiteX4" fmla="*/ 4296793 w 4296793"/>
              <a:gd name="connsiteY4" fmla="*/ 112947 h 29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93" h="2998190">
                <a:moveTo>
                  <a:pt x="0" y="2998190"/>
                </a:moveTo>
                <a:cubicBezTo>
                  <a:pt x="143522" y="2705226"/>
                  <a:pt x="287045" y="2412263"/>
                  <a:pt x="497150" y="2039401"/>
                </a:cubicBezTo>
                <a:cubicBezTo>
                  <a:pt x="707255" y="1666539"/>
                  <a:pt x="841899" y="1092450"/>
                  <a:pt x="1260629" y="761017"/>
                </a:cubicBezTo>
                <a:cubicBezTo>
                  <a:pt x="1679359" y="429584"/>
                  <a:pt x="2503503" y="158815"/>
                  <a:pt x="3009530" y="50803"/>
                </a:cubicBezTo>
                <a:cubicBezTo>
                  <a:pt x="3515557" y="-57209"/>
                  <a:pt x="3906175" y="27869"/>
                  <a:pt x="4296793" y="1129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reeform 9"/>
          <p:cNvSpPr/>
          <p:nvPr/>
        </p:nvSpPr>
        <p:spPr>
          <a:xfrm>
            <a:off x="1873188" y="2902998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reeform 13"/>
          <p:cNvSpPr/>
          <p:nvPr/>
        </p:nvSpPr>
        <p:spPr>
          <a:xfrm>
            <a:off x="1882066" y="3622089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890944" y="1464538"/>
            <a:ext cx="2494625" cy="3675633"/>
          </a:xfrm>
          <a:custGeom>
            <a:avLst/>
            <a:gdLst>
              <a:gd name="connsiteX0" fmla="*/ 0 w 2494625"/>
              <a:gd name="connsiteY0" fmla="*/ 3675633 h 3675633"/>
              <a:gd name="connsiteX1" fmla="*/ 213064 w 2494625"/>
              <a:gd name="connsiteY1" fmla="*/ 2512658 h 3675633"/>
              <a:gd name="connsiteX2" fmla="*/ 159798 w 2494625"/>
              <a:gd name="connsiteY2" fmla="*/ 1278662 h 3675633"/>
              <a:gd name="connsiteX3" fmla="*/ 594804 w 2494625"/>
              <a:gd name="connsiteY3" fmla="*/ 319874 h 3675633"/>
              <a:gd name="connsiteX4" fmla="*/ 1669002 w 2494625"/>
              <a:gd name="connsiteY4" fmla="*/ 278 h 3675633"/>
              <a:gd name="connsiteX5" fmla="*/ 2494625 w 2494625"/>
              <a:gd name="connsiteY5" fmla="*/ 275485 h 367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4625" h="3675633">
                <a:moveTo>
                  <a:pt x="0" y="3675633"/>
                </a:moveTo>
                <a:cubicBezTo>
                  <a:pt x="93215" y="3293893"/>
                  <a:pt x="186431" y="2912153"/>
                  <a:pt x="213064" y="2512658"/>
                </a:cubicBezTo>
                <a:cubicBezTo>
                  <a:pt x="239697" y="2113163"/>
                  <a:pt x="96175" y="1644126"/>
                  <a:pt x="159798" y="1278662"/>
                </a:cubicBezTo>
                <a:cubicBezTo>
                  <a:pt x="223421" y="913198"/>
                  <a:pt x="343270" y="532938"/>
                  <a:pt x="594804" y="319874"/>
                </a:cubicBezTo>
                <a:cubicBezTo>
                  <a:pt x="846338" y="106810"/>
                  <a:pt x="1352365" y="7676"/>
                  <a:pt x="1669002" y="278"/>
                </a:cubicBezTo>
                <a:cubicBezTo>
                  <a:pt x="1985639" y="-7120"/>
                  <a:pt x="2240132" y="134182"/>
                  <a:pt x="2494625" y="27548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593" y="53320"/>
            <a:ext cx="9042535" cy="1101994"/>
          </a:xfrm>
        </p:spPr>
        <p:txBody>
          <a:bodyPr/>
          <a:lstStyle/>
          <a:p>
            <a:r>
              <a:rPr lang="fr-FR" dirty="0"/>
              <a:t>GOOD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 15"/>
          <p:cNvGrpSpPr/>
          <p:nvPr/>
        </p:nvGrpSpPr>
        <p:grpSpPr>
          <a:xfrm rot="3068172">
            <a:off x="6022534" y="2525432"/>
            <a:ext cx="1307508" cy="957129"/>
            <a:chOff x="1051131" y="5170206"/>
            <a:chExt cx="1307508" cy="957129"/>
          </a:xfrm>
        </p:grpSpPr>
        <p:sp>
          <p:nvSpPr>
            <p:cNvPr id="17" name="Rectangle 16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1873188" y="2875117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40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4443" y="43514"/>
            <a:ext cx="9042535" cy="1101994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GENETIC ALGORITHM:</a:t>
            </a:r>
            <a:br>
              <a:rPr lang="fr-FR" sz="3600" dirty="0"/>
            </a:br>
            <a:r>
              <a:rPr lang="fr-FR" sz="3600" dirty="0"/>
              <a:t>(GOOD) RANDOM GENERATION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reeform 3"/>
          <p:cNvSpPr/>
          <p:nvPr/>
        </p:nvSpPr>
        <p:spPr>
          <a:xfrm>
            <a:off x="1873188" y="2875117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reeform 5"/>
          <p:cNvSpPr/>
          <p:nvPr/>
        </p:nvSpPr>
        <p:spPr>
          <a:xfrm>
            <a:off x="1882066" y="2440433"/>
            <a:ext cx="4625266" cy="2726371"/>
          </a:xfrm>
          <a:custGeom>
            <a:avLst/>
            <a:gdLst>
              <a:gd name="connsiteX0" fmla="*/ 0 w 4625266"/>
              <a:gd name="connsiteY0" fmla="*/ 2726371 h 2726371"/>
              <a:gd name="connsiteX1" fmla="*/ 452761 w 4625266"/>
              <a:gd name="connsiteY1" fmla="*/ 1847482 h 2726371"/>
              <a:gd name="connsiteX2" fmla="*/ 1296140 w 4625266"/>
              <a:gd name="connsiteY2" fmla="*/ 808794 h 2726371"/>
              <a:gd name="connsiteX3" fmla="*/ 2228295 w 4625266"/>
              <a:gd name="connsiteY3" fmla="*/ 267256 h 2726371"/>
              <a:gd name="connsiteX4" fmla="*/ 3488924 w 4625266"/>
              <a:gd name="connsiteY4" fmla="*/ 926 h 2726371"/>
              <a:gd name="connsiteX5" fmla="*/ 4625266 w 4625266"/>
              <a:gd name="connsiteY5" fmla="*/ 196235 h 27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266" h="2726371">
                <a:moveTo>
                  <a:pt x="0" y="2726371"/>
                </a:moveTo>
                <a:cubicBezTo>
                  <a:pt x="118369" y="2446724"/>
                  <a:pt x="236738" y="2167078"/>
                  <a:pt x="452761" y="1847482"/>
                </a:cubicBezTo>
                <a:cubicBezTo>
                  <a:pt x="668784" y="1527886"/>
                  <a:pt x="1000218" y="1072165"/>
                  <a:pt x="1296140" y="808794"/>
                </a:cubicBezTo>
                <a:cubicBezTo>
                  <a:pt x="1592062" y="545423"/>
                  <a:pt x="1862831" y="401901"/>
                  <a:pt x="2228295" y="267256"/>
                </a:cubicBezTo>
                <a:cubicBezTo>
                  <a:pt x="2593759" y="132611"/>
                  <a:pt x="3089429" y="12763"/>
                  <a:pt x="3488924" y="926"/>
                </a:cubicBezTo>
                <a:cubicBezTo>
                  <a:pt x="3888419" y="-10911"/>
                  <a:pt x="4256842" y="92662"/>
                  <a:pt x="4625266" y="19623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reeform 6"/>
          <p:cNvSpPr/>
          <p:nvPr/>
        </p:nvSpPr>
        <p:spPr>
          <a:xfrm>
            <a:off x="1882066" y="1677880"/>
            <a:ext cx="3666478" cy="3497802"/>
          </a:xfrm>
          <a:custGeom>
            <a:avLst/>
            <a:gdLst>
              <a:gd name="connsiteX0" fmla="*/ 0 w 3666478"/>
              <a:gd name="connsiteY0" fmla="*/ 3497802 h 3497802"/>
              <a:gd name="connsiteX1" fmla="*/ 834501 w 3666478"/>
              <a:gd name="connsiteY1" fmla="*/ 2689934 h 3497802"/>
              <a:gd name="connsiteX2" fmla="*/ 1526959 w 3666478"/>
              <a:gd name="connsiteY2" fmla="*/ 1873188 h 3497802"/>
              <a:gd name="connsiteX3" fmla="*/ 2086252 w 3666478"/>
              <a:gd name="connsiteY3" fmla="*/ 896644 h 3497802"/>
              <a:gd name="connsiteX4" fmla="*/ 2858610 w 3666478"/>
              <a:gd name="connsiteY4" fmla="*/ 150920 h 3497802"/>
              <a:gd name="connsiteX5" fmla="*/ 3666478 w 3666478"/>
              <a:gd name="connsiteY5" fmla="*/ 0 h 349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478" h="3497802">
                <a:moveTo>
                  <a:pt x="0" y="3497802"/>
                </a:moveTo>
                <a:cubicBezTo>
                  <a:pt x="290004" y="3229252"/>
                  <a:pt x="580008" y="2960703"/>
                  <a:pt x="834501" y="2689934"/>
                </a:cubicBezTo>
                <a:cubicBezTo>
                  <a:pt x="1088994" y="2419165"/>
                  <a:pt x="1318334" y="2172070"/>
                  <a:pt x="1526959" y="1873188"/>
                </a:cubicBezTo>
                <a:cubicBezTo>
                  <a:pt x="1735584" y="1574306"/>
                  <a:pt x="1864310" y="1183689"/>
                  <a:pt x="2086252" y="896644"/>
                </a:cubicBezTo>
                <a:cubicBezTo>
                  <a:pt x="2308194" y="609599"/>
                  <a:pt x="2595239" y="300361"/>
                  <a:pt x="2858610" y="150920"/>
                </a:cubicBezTo>
                <a:cubicBezTo>
                  <a:pt x="3121981" y="1479"/>
                  <a:pt x="3394229" y="739"/>
                  <a:pt x="3666478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reeform 7"/>
          <p:cNvSpPr/>
          <p:nvPr/>
        </p:nvSpPr>
        <p:spPr>
          <a:xfrm>
            <a:off x="1873188" y="2177492"/>
            <a:ext cx="4296793" cy="2998190"/>
          </a:xfrm>
          <a:custGeom>
            <a:avLst/>
            <a:gdLst>
              <a:gd name="connsiteX0" fmla="*/ 0 w 4296793"/>
              <a:gd name="connsiteY0" fmla="*/ 2998190 h 2998190"/>
              <a:gd name="connsiteX1" fmla="*/ 497150 w 4296793"/>
              <a:gd name="connsiteY1" fmla="*/ 2039401 h 2998190"/>
              <a:gd name="connsiteX2" fmla="*/ 1260629 w 4296793"/>
              <a:gd name="connsiteY2" fmla="*/ 761017 h 2998190"/>
              <a:gd name="connsiteX3" fmla="*/ 3009530 w 4296793"/>
              <a:gd name="connsiteY3" fmla="*/ 50803 h 2998190"/>
              <a:gd name="connsiteX4" fmla="*/ 4296793 w 4296793"/>
              <a:gd name="connsiteY4" fmla="*/ 112947 h 29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93" h="2998190">
                <a:moveTo>
                  <a:pt x="0" y="2998190"/>
                </a:moveTo>
                <a:cubicBezTo>
                  <a:pt x="143522" y="2705226"/>
                  <a:pt x="287045" y="2412263"/>
                  <a:pt x="497150" y="2039401"/>
                </a:cubicBezTo>
                <a:cubicBezTo>
                  <a:pt x="707255" y="1666539"/>
                  <a:pt x="841899" y="1092450"/>
                  <a:pt x="1260629" y="761017"/>
                </a:cubicBezTo>
                <a:cubicBezTo>
                  <a:pt x="1679359" y="429584"/>
                  <a:pt x="2503503" y="158815"/>
                  <a:pt x="3009530" y="50803"/>
                </a:cubicBezTo>
                <a:cubicBezTo>
                  <a:pt x="3515557" y="-57209"/>
                  <a:pt x="3906175" y="27869"/>
                  <a:pt x="4296793" y="1129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reeform 9"/>
          <p:cNvSpPr/>
          <p:nvPr/>
        </p:nvSpPr>
        <p:spPr>
          <a:xfrm>
            <a:off x="1873188" y="2902998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890944" y="1464538"/>
            <a:ext cx="2494625" cy="3675633"/>
          </a:xfrm>
          <a:custGeom>
            <a:avLst/>
            <a:gdLst>
              <a:gd name="connsiteX0" fmla="*/ 0 w 2494625"/>
              <a:gd name="connsiteY0" fmla="*/ 3675633 h 3675633"/>
              <a:gd name="connsiteX1" fmla="*/ 213064 w 2494625"/>
              <a:gd name="connsiteY1" fmla="*/ 2512658 h 3675633"/>
              <a:gd name="connsiteX2" fmla="*/ 159798 w 2494625"/>
              <a:gd name="connsiteY2" fmla="*/ 1278662 h 3675633"/>
              <a:gd name="connsiteX3" fmla="*/ 594804 w 2494625"/>
              <a:gd name="connsiteY3" fmla="*/ 319874 h 3675633"/>
              <a:gd name="connsiteX4" fmla="*/ 1669002 w 2494625"/>
              <a:gd name="connsiteY4" fmla="*/ 278 h 3675633"/>
              <a:gd name="connsiteX5" fmla="*/ 2494625 w 2494625"/>
              <a:gd name="connsiteY5" fmla="*/ 275485 h 367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4625" h="3675633">
                <a:moveTo>
                  <a:pt x="0" y="3675633"/>
                </a:moveTo>
                <a:cubicBezTo>
                  <a:pt x="93215" y="3293893"/>
                  <a:pt x="186431" y="2912153"/>
                  <a:pt x="213064" y="2512658"/>
                </a:cubicBezTo>
                <a:cubicBezTo>
                  <a:pt x="239697" y="2113163"/>
                  <a:pt x="96175" y="1644126"/>
                  <a:pt x="159798" y="1278662"/>
                </a:cubicBezTo>
                <a:cubicBezTo>
                  <a:pt x="223421" y="913198"/>
                  <a:pt x="343270" y="532938"/>
                  <a:pt x="594804" y="319874"/>
                </a:cubicBezTo>
                <a:cubicBezTo>
                  <a:pt x="846338" y="106810"/>
                  <a:pt x="1352365" y="7676"/>
                  <a:pt x="1669002" y="278"/>
                </a:cubicBezTo>
                <a:cubicBezTo>
                  <a:pt x="1985639" y="-7120"/>
                  <a:pt x="2240132" y="134182"/>
                  <a:pt x="2494625" y="27548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15"/>
          <p:cNvSpPr/>
          <p:nvPr/>
        </p:nvSpPr>
        <p:spPr>
          <a:xfrm>
            <a:off x="1882066" y="3622089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143071" y="5049809"/>
            <a:ext cx="10062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generateRandomGenotype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D9E8F7"/>
                </a:solidFill>
                <a:latin typeface="Consolas" panose="020B0609020204030204" pitchFamily="49" charset="0"/>
              </a:rPr>
              <a:t>IntStream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range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5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>
                <a:solidFill>
                  <a:srgbClr val="80F6A7"/>
                </a:solidFill>
                <a:latin typeface="Consolas" panose="020B0609020204030204" pitchFamily="49" charset="0"/>
              </a:rPr>
              <a:t>boxed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>
                <a:solidFill>
                  <a:srgbClr val="80F6A7"/>
                </a:solidFill>
                <a:latin typeface="Consolas" panose="020B0609020204030204" pitchFamily="49" charset="0"/>
              </a:rPr>
              <a:t>map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 err="1">
                <a:solidFill>
                  <a:srgbClr val="ED7F48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-&gt;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enhancedRandom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           .</a:t>
            </a:r>
            <a:r>
              <a:rPr lang="fr-FR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collect</a:t>
            </a:r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1290C3"/>
                </a:solidFill>
                <a:latin typeface="Consolas" panose="020B0609020204030204" pitchFamily="49" charset="0"/>
              </a:rPr>
              <a:t>Collectors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toList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())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1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3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9600" y="65115"/>
            <a:ext cx="9042535" cy="1101994"/>
          </a:xfrm>
        </p:spPr>
        <p:txBody>
          <a:bodyPr/>
          <a:lstStyle/>
          <a:p>
            <a:r>
              <a:rPr lang="fr-FR" dirty="0"/>
              <a:t>GENETIC ALGORITHM:</a:t>
            </a:r>
            <a:br>
              <a:rPr lang="fr-FR" dirty="0"/>
            </a:br>
            <a:r>
              <a:rPr lang="fr-FR" dirty="0"/>
              <a:t>MERGE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611135" y="4657208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277425" y="1461081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9830625" y="3023537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reeform 3"/>
          <p:cNvSpPr/>
          <p:nvPr/>
        </p:nvSpPr>
        <p:spPr>
          <a:xfrm>
            <a:off x="1689566" y="2182658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15"/>
          <p:cNvSpPr/>
          <p:nvPr/>
        </p:nvSpPr>
        <p:spPr>
          <a:xfrm>
            <a:off x="1698444" y="2929630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reeform 2"/>
          <p:cNvSpPr/>
          <p:nvPr/>
        </p:nvSpPr>
        <p:spPr>
          <a:xfrm>
            <a:off x="1698444" y="2521248"/>
            <a:ext cx="4616388" cy="1926464"/>
          </a:xfrm>
          <a:custGeom>
            <a:avLst/>
            <a:gdLst>
              <a:gd name="connsiteX0" fmla="*/ 0 w 4634143"/>
              <a:gd name="connsiteY0" fmla="*/ 1926464 h 1926464"/>
              <a:gd name="connsiteX1" fmla="*/ 461639 w 4634143"/>
              <a:gd name="connsiteY1" fmla="*/ 994309 h 1926464"/>
              <a:gd name="connsiteX2" fmla="*/ 1242873 w 4634143"/>
              <a:gd name="connsiteY2" fmla="*/ 337361 h 1926464"/>
              <a:gd name="connsiteX3" fmla="*/ 2530136 w 4634143"/>
              <a:gd name="connsiteY3" fmla="*/ 35520 h 1926464"/>
              <a:gd name="connsiteX4" fmla="*/ 3355759 w 4634143"/>
              <a:gd name="connsiteY4" fmla="*/ 26643 h 1926464"/>
              <a:gd name="connsiteX5" fmla="*/ 4634143 w 4634143"/>
              <a:gd name="connsiteY5" fmla="*/ 221951 h 1926464"/>
              <a:gd name="connsiteX6" fmla="*/ 4634143 w 4634143"/>
              <a:gd name="connsiteY6" fmla="*/ 221951 h 1926464"/>
              <a:gd name="connsiteX7" fmla="*/ 4634143 w 4634143"/>
              <a:gd name="connsiteY7" fmla="*/ 221951 h 19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4143" h="1926464">
                <a:moveTo>
                  <a:pt x="0" y="1926464"/>
                </a:moveTo>
                <a:cubicBezTo>
                  <a:pt x="127247" y="1592811"/>
                  <a:pt x="254494" y="1259159"/>
                  <a:pt x="461639" y="994309"/>
                </a:cubicBezTo>
                <a:cubicBezTo>
                  <a:pt x="668784" y="729459"/>
                  <a:pt x="898124" y="497159"/>
                  <a:pt x="1242873" y="337361"/>
                </a:cubicBezTo>
                <a:cubicBezTo>
                  <a:pt x="1587622" y="177563"/>
                  <a:pt x="2177989" y="87306"/>
                  <a:pt x="2530136" y="35520"/>
                </a:cubicBezTo>
                <a:cubicBezTo>
                  <a:pt x="2882283" y="-16266"/>
                  <a:pt x="3005091" y="-4429"/>
                  <a:pt x="3355759" y="26643"/>
                </a:cubicBezTo>
                <a:cubicBezTo>
                  <a:pt x="3706427" y="57715"/>
                  <a:pt x="4634143" y="221951"/>
                  <a:pt x="4634143" y="221951"/>
                </a:cubicBezTo>
                <a:lnTo>
                  <a:pt x="4634143" y="221951"/>
                </a:lnTo>
                <a:lnTo>
                  <a:pt x="4634143" y="221951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610035" y="3650422"/>
            <a:ext cx="95558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1EB540"/>
                </a:solidFill>
                <a:latin typeface="Consolas" panose="020B0609020204030204" pitchFamily="49" charset="0"/>
              </a:rPr>
              <a:t>merge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9ABFF"/>
                </a:solidFill>
                <a:latin typeface="Consolas" panose="020B0609020204030204" pitchFamily="49" charset="0"/>
              </a:rPr>
              <a:t>first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9ABFF"/>
                </a:solidFill>
                <a:latin typeface="Consolas" panose="020B0609020204030204" pitchFamily="49" charset="0"/>
              </a:rPr>
              <a:t>second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1800" dirty="0">
                <a:solidFill>
                  <a:srgbClr val="80F2F6"/>
                </a:solidFill>
                <a:latin typeface="Consolas" panose="020B0609020204030204" pitchFamily="49" charset="0"/>
              </a:rPr>
              <a:t>    List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merged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A7EC21"/>
                </a:solidFill>
                <a:latin typeface="Consolas" panose="020B0609020204030204" pitchFamily="49" charset="0"/>
              </a:rPr>
              <a:t>ArrayList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&lt;&gt;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nn-NO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for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nn-NO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ED7F48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79ABFF"/>
                </a:solidFill>
                <a:latin typeface="Consolas" panose="020B0609020204030204" pitchFamily="49" charset="0"/>
              </a:rPr>
              <a:t>first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nn-NO" sz="1800" b="1" dirty="0">
                <a:solidFill>
                  <a:srgbClr val="80F6A7"/>
                </a:solidFill>
                <a:latin typeface="Consolas" panose="020B0609020204030204" pitchFamily="49" charset="0"/>
              </a:rPr>
              <a:t>size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++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        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firstMove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first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get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        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secondMove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second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get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meanThrottle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firstMove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throttle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secondMove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throttle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/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meanSteering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firstMove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steering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secondMove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steering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/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1800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add</a:t>
            </a:r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meanThrottle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meanSteering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3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373" y="68221"/>
            <a:ext cx="9042535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GENETIC ALGORITHM:</a:t>
            </a:r>
            <a:br>
              <a:rPr lang="fr-FR" dirty="0"/>
            </a:br>
            <a:r>
              <a:rPr lang="fr-FR" dirty="0"/>
              <a:t>MUTATE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611135" y="4657208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277425" y="1461081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9830625" y="3023537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371453" y="4113016"/>
            <a:ext cx="9302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mutate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dirty="0">
                <a:solidFill>
                  <a:srgbClr val="80F2F6"/>
                </a:solidFill>
                <a:latin typeface="Consolas" panose="020B0609020204030204" pitchFamily="49" charset="0"/>
              </a:rPr>
              <a:t>    List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D7F48"/>
                </a:solidFill>
                <a:latin typeface="Consolas" panose="020B0609020204030204" pitchFamily="49" charset="0"/>
              </a:rPr>
              <a:t>merged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A7EC21"/>
                </a:solidFill>
                <a:latin typeface="Consolas" panose="020B0609020204030204" pitchFamily="49" charset="0"/>
              </a:rPr>
              <a:t>ArrayList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&lt;&gt;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subList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3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for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D7F48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3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size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++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        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toMutate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get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1800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add</a:t>
            </a:r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toMutate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throttle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18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10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-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5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 err="1">
                <a:solidFill>
                  <a:srgbClr val="FFBF26"/>
                </a:solidFill>
                <a:latin typeface="Consolas" panose="020B0609020204030204" pitchFamily="49" charset="0"/>
              </a:rPr>
              <a:t>toMutate</a:t>
            </a:r>
            <a:r>
              <a:rPr lang="fr-FR" sz="18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66E1F8"/>
                </a:solidFill>
                <a:latin typeface="Consolas" panose="020B0609020204030204" pitchFamily="49" charset="0"/>
              </a:rPr>
              <a:t>steering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18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5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-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1666710" y="2209516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666710" y="2499873"/>
            <a:ext cx="3684234" cy="1995187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2920754 w 4243527"/>
              <a:gd name="connsiteY3" fmla="*/ 319596 h 2254928"/>
              <a:gd name="connsiteX4" fmla="*/ 4243527 w 4243527"/>
              <a:gd name="connsiteY4" fmla="*/ 0 h 2254928"/>
              <a:gd name="connsiteX0" fmla="*/ 0 w 3684234"/>
              <a:gd name="connsiteY0" fmla="*/ 1983716 h 1983716"/>
              <a:gd name="connsiteX1" fmla="*/ 488272 w 3684234"/>
              <a:gd name="connsiteY1" fmla="*/ 1078194 h 1983716"/>
              <a:gd name="connsiteX2" fmla="*/ 1606859 w 3684234"/>
              <a:gd name="connsiteY2" fmla="*/ 101650 h 1983716"/>
              <a:gd name="connsiteX3" fmla="*/ 2920754 w 3684234"/>
              <a:gd name="connsiteY3" fmla="*/ 48384 h 1983716"/>
              <a:gd name="connsiteX4" fmla="*/ 3684234 w 3684234"/>
              <a:gd name="connsiteY4" fmla="*/ 261448 h 1983716"/>
              <a:gd name="connsiteX0" fmla="*/ 0 w 3684234"/>
              <a:gd name="connsiteY0" fmla="*/ 1995187 h 1995187"/>
              <a:gd name="connsiteX1" fmla="*/ 488272 w 3684234"/>
              <a:gd name="connsiteY1" fmla="*/ 1089665 h 1995187"/>
              <a:gd name="connsiteX2" fmla="*/ 1606859 w 3684234"/>
              <a:gd name="connsiteY2" fmla="*/ 95365 h 1995187"/>
              <a:gd name="connsiteX3" fmla="*/ 2920754 w 3684234"/>
              <a:gd name="connsiteY3" fmla="*/ 59855 h 1995187"/>
              <a:gd name="connsiteX4" fmla="*/ 3684234 w 3684234"/>
              <a:gd name="connsiteY4" fmla="*/ 272919 h 199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4234" h="1995187">
                <a:moveTo>
                  <a:pt x="0" y="1995187"/>
                </a:moveTo>
                <a:cubicBezTo>
                  <a:pt x="110231" y="1699265"/>
                  <a:pt x="220462" y="1406302"/>
                  <a:pt x="488272" y="1089665"/>
                </a:cubicBezTo>
                <a:cubicBezTo>
                  <a:pt x="756082" y="773028"/>
                  <a:pt x="1201445" y="267000"/>
                  <a:pt x="1606859" y="95365"/>
                </a:cubicBezTo>
                <a:cubicBezTo>
                  <a:pt x="2012273" y="-76270"/>
                  <a:pt x="2574525" y="30263"/>
                  <a:pt x="2920754" y="59855"/>
                </a:cubicBezTo>
                <a:cubicBezTo>
                  <a:pt x="3266983" y="89447"/>
                  <a:pt x="3429741" y="201898"/>
                  <a:pt x="3684234" y="27291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2967" y="50014"/>
            <a:ext cx="9042535" cy="1101994"/>
          </a:xfrm>
        </p:spPr>
        <p:txBody>
          <a:bodyPr>
            <a:noAutofit/>
          </a:bodyPr>
          <a:lstStyle/>
          <a:p>
            <a:r>
              <a:rPr lang="fr-FR" dirty="0"/>
              <a:t>GENETIC ALGORITHM:</a:t>
            </a:r>
            <a:br>
              <a:rPr lang="fr-FR" dirty="0"/>
            </a:br>
            <a:r>
              <a:rPr lang="fr-FR" dirty="0"/>
              <a:t>SELECTION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584502" y="5287522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250792" y="2091395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9803992" y="3653851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reeform 13"/>
          <p:cNvSpPr/>
          <p:nvPr/>
        </p:nvSpPr>
        <p:spPr>
          <a:xfrm>
            <a:off x="1640077" y="2839830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640077" y="3130187"/>
            <a:ext cx="3684234" cy="1995187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2920754 w 4243527"/>
              <a:gd name="connsiteY3" fmla="*/ 319596 h 2254928"/>
              <a:gd name="connsiteX4" fmla="*/ 4243527 w 4243527"/>
              <a:gd name="connsiteY4" fmla="*/ 0 h 2254928"/>
              <a:gd name="connsiteX0" fmla="*/ 0 w 3684234"/>
              <a:gd name="connsiteY0" fmla="*/ 1983716 h 1983716"/>
              <a:gd name="connsiteX1" fmla="*/ 488272 w 3684234"/>
              <a:gd name="connsiteY1" fmla="*/ 1078194 h 1983716"/>
              <a:gd name="connsiteX2" fmla="*/ 1606859 w 3684234"/>
              <a:gd name="connsiteY2" fmla="*/ 101650 h 1983716"/>
              <a:gd name="connsiteX3" fmla="*/ 2920754 w 3684234"/>
              <a:gd name="connsiteY3" fmla="*/ 48384 h 1983716"/>
              <a:gd name="connsiteX4" fmla="*/ 3684234 w 3684234"/>
              <a:gd name="connsiteY4" fmla="*/ 261448 h 1983716"/>
              <a:gd name="connsiteX0" fmla="*/ 0 w 3684234"/>
              <a:gd name="connsiteY0" fmla="*/ 1995187 h 1995187"/>
              <a:gd name="connsiteX1" fmla="*/ 488272 w 3684234"/>
              <a:gd name="connsiteY1" fmla="*/ 1089665 h 1995187"/>
              <a:gd name="connsiteX2" fmla="*/ 1606859 w 3684234"/>
              <a:gd name="connsiteY2" fmla="*/ 95365 h 1995187"/>
              <a:gd name="connsiteX3" fmla="*/ 2920754 w 3684234"/>
              <a:gd name="connsiteY3" fmla="*/ 59855 h 1995187"/>
              <a:gd name="connsiteX4" fmla="*/ 3684234 w 3684234"/>
              <a:gd name="connsiteY4" fmla="*/ 272919 h 199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4234" h="1995187">
                <a:moveTo>
                  <a:pt x="0" y="1995187"/>
                </a:moveTo>
                <a:cubicBezTo>
                  <a:pt x="110231" y="1699265"/>
                  <a:pt x="220462" y="1406302"/>
                  <a:pt x="488272" y="1089665"/>
                </a:cubicBezTo>
                <a:cubicBezTo>
                  <a:pt x="756082" y="773028"/>
                  <a:pt x="1201445" y="267000"/>
                  <a:pt x="1606859" y="95365"/>
                </a:cubicBezTo>
                <a:cubicBezTo>
                  <a:pt x="2012273" y="-76270"/>
                  <a:pt x="2574525" y="30263"/>
                  <a:pt x="2920754" y="59855"/>
                </a:cubicBezTo>
                <a:cubicBezTo>
                  <a:pt x="3266983" y="89447"/>
                  <a:pt x="3429741" y="201898"/>
                  <a:pt x="3684234" y="27291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15"/>
          <p:cNvSpPr/>
          <p:nvPr/>
        </p:nvSpPr>
        <p:spPr>
          <a:xfrm>
            <a:off x="1671811" y="3151562"/>
            <a:ext cx="4616388" cy="1926464"/>
          </a:xfrm>
          <a:custGeom>
            <a:avLst/>
            <a:gdLst>
              <a:gd name="connsiteX0" fmla="*/ 0 w 4634143"/>
              <a:gd name="connsiteY0" fmla="*/ 1926464 h 1926464"/>
              <a:gd name="connsiteX1" fmla="*/ 461639 w 4634143"/>
              <a:gd name="connsiteY1" fmla="*/ 994309 h 1926464"/>
              <a:gd name="connsiteX2" fmla="*/ 1242873 w 4634143"/>
              <a:gd name="connsiteY2" fmla="*/ 337361 h 1926464"/>
              <a:gd name="connsiteX3" fmla="*/ 2530136 w 4634143"/>
              <a:gd name="connsiteY3" fmla="*/ 35520 h 1926464"/>
              <a:gd name="connsiteX4" fmla="*/ 3355759 w 4634143"/>
              <a:gd name="connsiteY4" fmla="*/ 26643 h 1926464"/>
              <a:gd name="connsiteX5" fmla="*/ 4634143 w 4634143"/>
              <a:gd name="connsiteY5" fmla="*/ 221951 h 1926464"/>
              <a:gd name="connsiteX6" fmla="*/ 4634143 w 4634143"/>
              <a:gd name="connsiteY6" fmla="*/ 221951 h 1926464"/>
              <a:gd name="connsiteX7" fmla="*/ 4634143 w 4634143"/>
              <a:gd name="connsiteY7" fmla="*/ 221951 h 19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4143" h="1926464">
                <a:moveTo>
                  <a:pt x="0" y="1926464"/>
                </a:moveTo>
                <a:cubicBezTo>
                  <a:pt x="127247" y="1592811"/>
                  <a:pt x="254494" y="1259159"/>
                  <a:pt x="461639" y="994309"/>
                </a:cubicBezTo>
                <a:cubicBezTo>
                  <a:pt x="668784" y="729459"/>
                  <a:pt x="898124" y="497159"/>
                  <a:pt x="1242873" y="337361"/>
                </a:cubicBezTo>
                <a:cubicBezTo>
                  <a:pt x="1587622" y="177563"/>
                  <a:pt x="2177989" y="87306"/>
                  <a:pt x="2530136" y="35520"/>
                </a:cubicBezTo>
                <a:cubicBezTo>
                  <a:pt x="2882283" y="-16266"/>
                  <a:pt x="3005091" y="-4429"/>
                  <a:pt x="3355759" y="26643"/>
                </a:cubicBezTo>
                <a:cubicBezTo>
                  <a:pt x="3706427" y="57715"/>
                  <a:pt x="4634143" y="221951"/>
                  <a:pt x="4634143" y="221951"/>
                </a:cubicBezTo>
                <a:lnTo>
                  <a:pt x="4634143" y="221951"/>
                </a:lnTo>
                <a:lnTo>
                  <a:pt x="4634143" y="221951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reeform 17"/>
          <p:cNvSpPr/>
          <p:nvPr/>
        </p:nvSpPr>
        <p:spPr>
          <a:xfrm>
            <a:off x="1640077" y="2804602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reeform 18"/>
          <p:cNvSpPr/>
          <p:nvPr/>
        </p:nvSpPr>
        <p:spPr>
          <a:xfrm>
            <a:off x="1648955" y="2369918"/>
            <a:ext cx="4625266" cy="2726371"/>
          </a:xfrm>
          <a:custGeom>
            <a:avLst/>
            <a:gdLst>
              <a:gd name="connsiteX0" fmla="*/ 0 w 4625266"/>
              <a:gd name="connsiteY0" fmla="*/ 2726371 h 2726371"/>
              <a:gd name="connsiteX1" fmla="*/ 452761 w 4625266"/>
              <a:gd name="connsiteY1" fmla="*/ 1847482 h 2726371"/>
              <a:gd name="connsiteX2" fmla="*/ 1296140 w 4625266"/>
              <a:gd name="connsiteY2" fmla="*/ 808794 h 2726371"/>
              <a:gd name="connsiteX3" fmla="*/ 2228295 w 4625266"/>
              <a:gd name="connsiteY3" fmla="*/ 267256 h 2726371"/>
              <a:gd name="connsiteX4" fmla="*/ 3488924 w 4625266"/>
              <a:gd name="connsiteY4" fmla="*/ 926 h 2726371"/>
              <a:gd name="connsiteX5" fmla="*/ 4625266 w 4625266"/>
              <a:gd name="connsiteY5" fmla="*/ 196235 h 27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266" h="2726371">
                <a:moveTo>
                  <a:pt x="0" y="2726371"/>
                </a:moveTo>
                <a:cubicBezTo>
                  <a:pt x="118369" y="2446724"/>
                  <a:pt x="236738" y="2167078"/>
                  <a:pt x="452761" y="1847482"/>
                </a:cubicBezTo>
                <a:cubicBezTo>
                  <a:pt x="668784" y="1527886"/>
                  <a:pt x="1000218" y="1072165"/>
                  <a:pt x="1296140" y="808794"/>
                </a:cubicBezTo>
                <a:cubicBezTo>
                  <a:pt x="1592062" y="545423"/>
                  <a:pt x="1862831" y="401901"/>
                  <a:pt x="2228295" y="267256"/>
                </a:cubicBezTo>
                <a:cubicBezTo>
                  <a:pt x="2593759" y="132611"/>
                  <a:pt x="3089429" y="12763"/>
                  <a:pt x="3488924" y="926"/>
                </a:cubicBezTo>
                <a:cubicBezTo>
                  <a:pt x="3888419" y="-10911"/>
                  <a:pt x="4256842" y="92662"/>
                  <a:pt x="4625266" y="19623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reeform 19"/>
          <p:cNvSpPr/>
          <p:nvPr/>
        </p:nvSpPr>
        <p:spPr>
          <a:xfrm>
            <a:off x="1648955" y="1607365"/>
            <a:ext cx="3666478" cy="3497802"/>
          </a:xfrm>
          <a:custGeom>
            <a:avLst/>
            <a:gdLst>
              <a:gd name="connsiteX0" fmla="*/ 0 w 3666478"/>
              <a:gd name="connsiteY0" fmla="*/ 3497802 h 3497802"/>
              <a:gd name="connsiteX1" fmla="*/ 834501 w 3666478"/>
              <a:gd name="connsiteY1" fmla="*/ 2689934 h 3497802"/>
              <a:gd name="connsiteX2" fmla="*/ 1526959 w 3666478"/>
              <a:gd name="connsiteY2" fmla="*/ 1873188 h 3497802"/>
              <a:gd name="connsiteX3" fmla="*/ 2086252 w 3666478"/>
              <a:gd name="connsiteY3" fmla="*/ 896644 h 3497802"/>
              <a:gd name="connsiteX4" fmla="*/ 2858610 w 3666478"/>
              <a:gd name="connsiteY4" fmla="*/ 150920 h 3497802"/>
              <a:gd name="connsiteX5" fmla="*/ 3666478 w 3666478"/>
              <a:gd name="connsiteY5" fmla="*/ 0 h 349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478" h="3497802">
                <a:moveTo>
                  <a:pt x="0" y="3497802"/>
                </a:moveTo>
                <a:cubicBezTo>
                  <a:pt x="290004" y="3229252"/>
                  <a:pt x="580008" y="2960703"/>
                  <a:pt x="834501" y="2689934"/>
                </a:cubicBezTo>
                <a:cubicBezTo>
                  <a:pt x="1088994" y="2419165"/>
                  <a:pt x="1318334" y="2172070"/>
                  <a:pt x="1526959" y="1873188"/>
                </a:cubicBezTo>
                <a:cubicBezTo>
                  <a:pt x="1735584" y="1574306"/>
                  <a:pt x="1864310" y="1183689"/>
                  <a:pt x="2086252" y="896644"/>
                </a:cubicBezTo>
                <a:cubicBezTo>
                  <a:pt x="2308194" y="609599"/>
                  <a:pt x="2595239" y="300361"/>
                  <a:pt x="2858610" y="150920"/>
                </a:cubicBezTo>
                <a:cubicBezTo>
                  <a:pt x="3121981" y="1479"/>
                  <a:pt x="3394229" y="739"/>
                  <a:pt x="3666478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reeform 20"/>
          <p:cNvSpPr/>
          <p:nvPr/>
        </p:nvSpPr>
        <p:spPr>
          <a:xfrm>
            <a:off x="1640077" y="2106977"/>
            <a:ext cx="4296793" cy="2998190"/>
          </a:xfrm>
          <a:custGeom>
            <a:avLst/>
            <a:gdLst>
              <a:gd name="connsiteX0" fmla="*/ 0 w 4296793"/>
              <a:gd name="connsiteY0" fmla="*/ 2998190 h 2998190"/>
              <a:gd name="connsiteX1" fmla="*/ 497150 w 4296793"/>
              <a:gd name="connsiteY1" fmla="*/ 2039401 h 2998190"/>
              <a:gd name="connsiteX2" fmla="*/ 1260629 w 4296793"/>
              <a:gd name="connsiteY2" fmla="*/ 761017 h 2998190"/>
              <a:gd name="connsiteX3" fmla="*/ 3009530 w 4296793"/>
              <a:gd name="connsiteY3" fmla="*/ 50803 h 2998190"/>
              <a:gd name="connsiteX4" fmla="*/ 4296793 w 4296793"/>
              <a:gd name="connsiteY4" fmla="*/ 112947 h 29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93" h="2998190">
                <a:moveTo>
                  <a:pt x="0" y="2998190"/>
                </a:moveTo>
                <a:cubicBezTo>
                  <a:pt x="143522" y="2705226"/>
                  <a:pt x="287045" y="2412263"/>
                  <a:pt x="497150" y="2039401"/>
                </a:cubicBezTo>
                <a:cubicBezTo>
                  <a:pt x="707255" y="1666539"/>
                  <a:pt x="841899" y="1092450"/>
                  <a:pt x="1260629" y="761017"/>
                </a:cubicBezTo>
                <a:cubicBezTo>
                  <a:pt x="1679359" y="429584"/>
                  <a:pt x="2503503" y="158815"/>
                  <a:pt x="3009530" y="50803"/>
                </a:cubicBezTo>
                <a:cubicBezTo>
                  <a:pt x="3515557" y="-57209"/>
                  <a:pt x="3906175" y="27869"/>
                  <a:pt x="4296793" y="1129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reeform 21"/>
          <p:cNvSpPr/>
          <p:nvPr/>
        </p:nvSpPr>
        <p:spPr>
          <a:xfrm>
            <a:off x="1657833" y="1394023"/>
            <a:ext cx="2494625" cy="3675633"/>
          </a:xfrm>
          <a:custGeom>
            <a:avLst/>
            <a:gdLst>
              <a:gd name="connsiteX0" fmla="*/ 0 w 2494625"/>
              <a:gd name="connsiteY0" fmla="*/ 3675633 h 3675633"/>
              <a:gd name="connsiteX1" fmla="*/ 213064 w 2494625"/>
              <a:gd name="connsiteY1" fmla="*/ 2512658 h 3675633"/>
              <a:gd name="connsiteX2" fmla="*/ 159798 w 2494625"/>
              <a:gd name="connsiteY2" fmla="*/ 1278662 h 3675633"/>
              <a:gd name="connsiteX3" fmla="*/ 594804 w 2494625"/>
              <a:gd name="connsiteY3" fmla="*/ 319874 h 3675633"/>
              <a:gd name="connsiteX4" fmla="*/ 1669002 w 2494625"/>
              <a:gd name="connsiteY4" fmla="*/ 278 h 3675633"/>
              <a:gd name="connsiteX5" fmla="*/ 2494625 w 2494625"/>
              <a:gd name="connsiteY5" fmla="*/ 275485 h 367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4625" h="3675633">
                <a:moveTo>
                  <a:pt x="0" y="3675633"/>
                </a:moveTo>
                <a:cubicBezTo>
                  <a:pt x="93215" y="3293893"/>
                  <a:pt x="186431" y="2912153"/>
                  <a:pt x="213064" y="2512658"/>
                </a:cubicBezTo>
                <a:cubicBezTo>
                  <a:pt x="239697" y="2113163"/>
                  <a:pt x="96175" y="1644126"/>
                  <a:pt x="159798" y="1278662"/>
                </a:cubicBezTo>
                <a:cubicBezTo>
                  <a:pt x="223421" y="913198"/>
                  <a:pt x="343270" y="532938"/>
                  <a:pt x="594804" y="319874"/>
                </a:cubicBezTo>
                <a:cubicBezTo>
                  <a:pt x="846338" y="106810"/>
                  <a:pt x="1352365" y="7676"/>
                  <a:pt x="1669002" y="278"/>
                </a:cubicBezTo>
                <a:cubicBezTo>
                  <a:pt x="1985639" y="-7120"/>
                  <a:pt x="2240132" y="134182"/>
                  <a:pt x="2494625" y="27548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reeform 22"/>
          <p:cNvSpPr/>
          <p:nvPr/>
        </p:nvSpPr>
        <p:spPr>
          <a:xfrm>
            <a:off x="1648955" y="3551574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49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dersStrike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5274"/>
            <a:ext cx="12254710" cy="68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7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GOING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FURTHER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GOING FURTHER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209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1419921" y="1294503"/>
            <a:ext cx="9144506" cy="5159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56412" y="1632030"/>
            <a:ext cx="4012706" cy="363445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Your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1813" y="1483488"/>
            <a:ext cx="4194895" cy="256765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 </a:t>
            </a:r>
            <a:r>
              <a:rPr kumimoji="0" lang="fr-FR" sz="3600" b="0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game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6713" y="5326380"/>
            <a:ext cx="3089995" cy="104650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Logs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1813" y="4051139"/>
            <a:ext cx="4194895" cy="119417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 err="1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Rules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05099" y="5336965"/>
            <a:ext cx="4097141" cy="103591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 err="1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Opponents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1832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ARTIFICIAL INTELLIGENCE</a:t>
            </a:r>
          </a:p>
        </p:txBody>
      </p:sp>
      <p:pic>
        <p:nvPicPr>
          <p:cNvPr id="3" name="FantasticBi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624" y="1335412"/>
            <a:ext cx="83629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2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07" y="3399249"/>
            <a:ext cx="9570357" cy="1101994"/>
          </a:xfrm>
        </p:spPr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about machine </a:t>
            </a:r>
            <a:r>
              <a:rPr lang="fr-FR" dirty="0" err="1"/>
              <a:t>learning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4862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the </a:t>
            </a:r>
            <a:r>
              <a:rPr lang="fr-FR" dirty="0" err="1"/>
              <a:t>leaderboard</a:t>
            </a:r>
            <a:endParaRPr lang="fr-FR" dirty="0"/>
          </a:p>
        </p:txBody>
      </p:sp>
      <p:pic>
        <p:nvPicPr>
          <p:cNvPr id="1026" name="Picture 2" descr="https://lh4.googleusercontent.com/-1XCQ7CE2QBc/UzNlXyJx5NI/AAAAAAAAAGg/KO5_SKqn23U/s1600/WithRand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" y="1792917"/>
            <a:ext cx="120777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" y="6015284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=&gt; </a:t>
            </a:r>
            <a:r>
              <a:rPr lang="fr-FR" sz="2000" dirty="0" err="1"/>
              <a:t>Before</a:t>
            </a:r>
            <a:r>
              <a:rPr lang="fr-FR" sz="2000" dirty="0"/>
              <a:t> the final round </a:t>
            </a:r>
            <a:r>
              <a:rPr lang="fr-FR" sz="2000" dirty="0" err="1"/>
              <a:t>your</a:t>
            </a:r>
            <a:r>
              <a:rPr lang="fr-FR" sz="2000" dirty="0"/>
              <a:t> bot </a:t>
            </a:r>
            <a:r>
              <a:rPr lang="fr-FR" sz="2000" dirty="0" err="1"/>
              <a:t>skill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an approximation. </a:t>
            </a:r>
            <a:r>
              <a:rPr lang="fr-FR" sz="2000" dirty="0" err="1"/>
              <a:t>Consider</a:t>
            </a:r>
            <a:r>
              <a:rPr lang="fr-FR" sz="2000" dirty="0"/>
              <a:t> a +/-1 point in the </a:t>
            </a:r>
            <a:r>
              <a:rPr lang="fr-FR" sz="2000" dirty="0" err="1"/>
              <a:t>precision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51725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wins</a:t>
            </a:r>
            <a:r>
              <a:rPr lang="fr-FR" dirty="0"/>
              <a:t>?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24350450"/>
              </p:ext>
            </p:extLst>
          </p:nvPr>
        </p:nvGraphicFramePr>
        <p:xfrm>
          <a:off x="2032000" y="1302589"/>
          <a:ext cx="8128000" cy="508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5836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4A9502-A561-4387-A472-7BC14F1704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74A9502-A561-4387-A472-7BC14F1704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02510-AEE1-4CDA-BB14-1A3DC6AE2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AB502510-AEE1-4CDA-BB14-1A3DC6AE2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9925D8-CAE9-4435-9DE1-99591FDBA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3E9925D8-CAE9-4435-9DE1-99591FDBA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B9E4F4-23FF-4021-8735-90BB5FB6D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2AB9E4F4-23FF-4021-8735-90BB5FB6D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09CE40-C1F7-4016-BF77-DA6B3035A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8C09CE40-C1F7-4016-BF77-DA6B3035AC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0D1145-7C56-46F2-906A-EBDEEF875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1E0D1145-7C56-46F2-906A-EBDEEF875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176393-4847-40A6-8294-3663B42B0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11176393-4847-40A6-8294-3663B42B0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1A1440-C8B1-4C6D-BF8F-DD2A00043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7D1A1440-C8B1-4C6D-BF8F-DD2A00043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language</a:t>
            </a:r>
            <a:r>
              <a:rPr lang="fr-FR" dirty="0"/>
              <a:t>?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7475"/>
            <a:ext cx="12192000" cy="50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3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language</a:t>
            </a:r>
            <a:r>
              <a:rPr lang="fr-FR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8372"/>
            <a:ext cx="12307383" cy="47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05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4580"/>
            <a:ext cx="12192000" cy="518289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58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Next</a:t>
            </a:r>
            <a:r>
              <a:rPr lang="fr-FR" dirty="0"/>
              <a:t> challenge </a:t>
            </a:r>
            <a:r>
              <a:rPr lang="fr-FR" dirty="0" err="1"/>
              <a:t>starts</a:t>
            </a:r>
            <a:r>
              <a:rPr lang="fr-FR" dirty="0"/>
              <a:t> 14 April!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139" y="1170215"/>
            <a:ext cx="9449139" cy="5315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70" y="1353622"/>
            <a:ext cx="3653410" cy="4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54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Coding</a:t>
            </a:r>
            <a:r>
              <a:rPr lang="fr-FR" dirty="0"/>
              <a:t> hubs @ MUREX : 20 April</a:t>
            </a:r>
          </a:p>
        </p:txBody>
      </p:sp>
      <p:pic>
        <p:nvPicPr>
          <p:cNvPr id="2050" name="Picture 2" descr="https://pbs.twimg.com/media/CtdV4mkWAAE6tQc.jpg:large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83294"/>
            <a:ext cx="12192000" cy="51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695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Thanks</a:t>
            </a:r>
            <a:r>
              <a:rPr lang="fr-FR" dirty="0"/>
              <a:t>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091C2B"/>
              </a:clrFrom>
              <a:clrTo>
                <a:srgbClr val="091C2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405" y="1304462"/>
            <a:ext cx="9161756" cy="515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77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284670" y="2982913"/>
            <a:ext cx="5622662" cy="892175"/>
          </a:xfrm>
        </p:spPr>
        <p:txBody>
          <a:bodyPr>
            <a:noAutofit/>
          </a:bodyPr>
          <a:lstStyle/>
          <a:p>
            <a:r>
              <a:rPr lang="fr-FR" sz="166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TIPS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4209827" y="2982913"/>
            <a:ext cx="377234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TIPS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262957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416998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42515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You have no </a:t>
            </a:r>
            <a:r>
              <a:rPr lang="fr-FR"/>
              <a:t>more excuses!</a:t>
            </a:r>
            <a:endParaRPr lang="fr-FR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Good </a:t>
            </a:r>
            <a:r>
              <a:rPr lang="fr-FR" dirty="0" err="1"/>
              <a:t>luck</a:t>
            </a:r>
            <a:r>
              <a:rPr lang="fr-F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118974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0215"/>
            <a:ext cx="12192000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01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evoxx2017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 Semi Bold"/>
        <a:ea typeface="Montserrat Semi Bold"/>
        <a:cs typeface="Montserrat Semi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Devoxx2017" id="{F96462BC-FCEE-439F-A620-C520EE484914}" vid="{A6AF70EE-24B9-4437-9E57-F56F9BAA6B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Devoxx2017</Template>
  <TotalTime>35045</TotalTime>
  <Words>2155</Words>
  <Application>Microsoft Office PowerPoint</Application>
  <PresentationFormat>Widescreen</PresentationFormat>
  <Paragraphs>784</Paragraphs>
  <Slides>80</Slides>
  <Notes>30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Calibri</vt:lpstr>
      <vt:lpstr>Consolas</vt:lpstr>
      <vt:lpstr>Courier</vt:lpstr>
      <vt:lpstr>Helvetica Light</vt:lpstr>
      <vt:lpstr>Montserrat Bold</vt:lpstr>
      <vt:lpstr>Montserrat Semi Bold</vt:lpstr>
      <vt:lpstr>Montserrat-Bold</vt:lpstr>
      <vt:lpstr>Montserrat-Regular</vt:lpstr>
      <vt:lpstr>Open Sans</vt:lpstr>
      <vt:lpstr>Open Sans Bold</vt:lpstr>
      <vt:lpstr>Devoxx2017</vt:lpstr>
      <vt:lpstr>De bronze à légendaire</vt:lpstr>
      <vt:lpstr>ABOUT ME</vt:lpstr>
      <vt:lpstr>Past contests results</vt:lpstr>
      <vt:lpstr>CODINGAME LEAGUE SYSTEM</vt:lpstr>
      <vt:lpstr>SUMMARY</vt:lpstr>
      <vt:lpstr>CONTEXT</vt:lpstr>
      <vt:lpstr>CONTEXT</vt:lpstr>
      <vt:lpstr>TIPS</vt:lpstr>
      <vt:lpstr>TRAIN</vt:lpstr>
      <vt:lpstr>TIME TO INVEST</vt:lpstr>
      <vt:lpstr>START SIMPLE</vt:lpstr>
      <vt:lpstr>USUAL STRUCTURE OF BOT</vt:lpstr>
      <vt:lpstr>TESTS TESTS TESTS!!</vt:lpstr>
      <vt:lpstr>PRINT GAME STATE IN THE LOGS</vt:lpstr>
      <vt:lpstr>WATCH THE OTHER BOTS, WATCH YOUR BOT</vt:lpstr>
      <vt:lpstr>TIME MANAGEMENT</vt:lpstr>
      <vt:lpstr>YOUR BEST FRIENDS TO FIND IDEAS:</vt:lpstr>
      <vt:lpstr>YOUR BEST FRIENDS TO FIND IDEAS:</vt:lpstr>
      <vt:lpstr>FEATURES PRIORITIES :  BEST RETURN ON INVESTMENT FIRST</vt:lpstr>
      <vt:lpstr>LEARN TO DROP YOUR « GENIUS » IDEAS</vt:lpstr>
      <vt:lpstr>GAMES  &amp; ALGORITHM</vt:lpstr>
      <vt:lpstr>TYPES OF GAMES</vt:lpstr>
      <vt:lpstr>TYPES OF  GAMES</vt:lpstr>
      <vt:lpstr>GAME TREE</vt:lpstr>
      <vt:lpstr>TRAVERSAL STRATEGIES</vt:lpstr>
      <vt:lpstr>FIXED DEPTH</vt:lpstr>
      <vt:lpstr>FIXED DEPTH</vt:lpstr>
      <vt:lpstr>Fixed depth</vt:lpstr>
      <vt:lpstr>FIXED DEPTH : PRUNNING STRATEGIES</vt:lpstr>
      <vt:lpstr>DEPTH VS EVALUATION FUNCTION</vt:lpstr>
      <vt:lpstr>FIXED DEPTH : SUICIDAL TENDENCIES</vt:lpstr>
      <vt:lpstr>PROMISING FIRST: SELECTION</vt:lpstr>
      <vt:lpstr>PROMISING FIRST : EXPANSION</vt:lpstr>
      <vt:lpstr>PROMISING FIRST : SIMULATION</vt:lpstr>
      <vt:lpstr>PROMISING FIRST : SIMULATION</vt:lpstr>
      <vt:lpstr>PROMISING FIRST : SIMULATION</vt:lpstr>
      <vt:lpstr>PROMISING FIRST : BACKPROPAGATION</vt:lpstr>
      <vt:lpstr>PROMISING FIRST : BACKPROPAGATION</vt:lpstr>
      <vt:lpstr>PROMISING FIRST</vt:lpstr>
      <vt:lpstr>MONTE CARLO TREE SEARCH</vt:lpstr>
      <vt:lpstr>PowerPoint Presentation</vt:lpstr>
      <vt:lpstr>TYPES OF  GAMES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PowerPoint Presentation</vt:lpstr>
      <vt:lpstr>TYPES OF  GAMES</vt:lpstr>
      <vt:lpstr>EXAMPLE: CAR RACE</vt:lpstr>
      <vt:lpstr>BAD RANDOM, GOOD RANDOM</vt:lpstr>
      <vt:lpstr>BAD RANDOM</vt:lpstr>
      <vt:lpstr>BAD RANDOM</vt:lpstr>
      <vt:lpstr>BAD RANDOM</vt:lpstr>
      <vt:lpstr>GOOD RANDOM : USE HEURISTIC FUNCTION</vt:lpstr>
      <vt:lpstr>GOOD RANDOM : USE KNOWN GOOD VALUES</vt:lpstr>
      <vt:lpstr>GOOD RANDOM</vt:lpstr>
      <vt:lpstr>GOOD RANDOM</vt:lpstr>
      <vt:lpstr>GENETIC ALGORITHM: (GOOD) RANDOM GENERATION</vt:lpstr>
      <vt:lpstr>GENETIC ALGORITHM: MERGE</vt:lpstr>
      <vt:lpstr>GENETIC ALGORITHM: MUTATE</vt:lpstr>
      <vt:lpstr>GENETIC ALGORITHM: SELECTION</vt:lpstr>
      <vt:lpstr>PowerPoint Presentation</vt:lpstr>
      <vt:lpstr>GOING  FURTHER</vt:lpstr>
      <vt:lpstr>ARTIFICIAL INTELLIGENCE</vt:lpstr>
      <vt:lpstr>What about machine learning?</vt:lpstr>
      <vt:lpstr>Understanding the leaderboard</vt:lpstr>
      <vt:lpstr>Who wins?</vt:lpstr>
      <vt:lpstr>Best language? </vt:lpstr>
      <vt:lpstr>Best language?</vt:lpstr>
      <vt:lpstr>Github</vt:lpstr>
      <vt:lpstr>Next challenge starts 14 April!</vt:lpstr>
      <vt:lpstr>Coding hubs @ MUREX : 20 April</vt:lpstr>
      <vt:lpstr>Thanks!!</vt:lpstr>
      <vt:lpstr>You have no more excuses!</vt:lpstr>
    </vt:vector>
  </TitlesOfParts>
  <Company>Murex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bronze a legendaire, comment reussir vos IA de Bot</dc:title>
  <dc:creator>RIBERON Gregory</dc:creator>
  <cp:lastModifiedBy>RIBERON Gregory</cp:lastModifiedBy>
  <cp:revision>434</cp:revision>
  <dcterms:created xsi:type="dcterms:W3CDTF">2016-05-27T13:53:20Z</dcterms:created>
  <dcterms:modified xsi:type="dcterms:W3CDTF">2017-04-04T15:10:09Z</dcterms:modified>
</cp:coreProperties>
</file>